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88" r:id="rId6"/>
    <p:sldId id="265" r:id="rId7"/>
    <p:sldId id="266" r:id="rId8"/>
    <p:sldId id="260" r:id="rId9"/>
    <p:sldId id="267" r:id="rId10"/>
    <p:sldId id="268" r:id="rId11"/>
    <p:sldId id="269" r:id="rId12"/>
    <p:sldId id="270" r:id="rId13"/>
    <p:sldId id="271" r:id="rId14"/>
    <p:sldId id="272" r:id="rId15"/>
    <p:sldId id="287" r:id="rId16"/>
    <p:sldId id="273" r:id="rId17"/>
    <p:sldId id="274" r:id="rId18"/>
    <p:sldId id="284" r:id="rId19"/>
    <p:sldId id="276" r:id="rId20"/>
    <p:sldId id="281" r:id="rId21"/>
    <p:sldId id="282" r:id="rId22"/>
    <p:sldId id="283" r:id="rId23"/>
    <p:sldId id="275" r:id="rId24"/>
    <p:sldId id="277" r:id="rId25"/>
    <p:sldId id="278" r:id="rId26"/>
    <p:sldId id="279" r:id="rId27"/>
    <p:sldId id="280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svg"/><Relationship Id="rId1" Type="http://schemas.openxmlformats.org/officeDocument/2006/relationships/image" Target="../media/image11.png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3.svg"/><Relationship Id="rId1" Type="http://schemas.openxmlformats.org/officeDocument/2006/relationships/image" Target="../media/image21.png"/><Relationship Id="rId6" Type="http://schemas.openxmlformats.org/officeDocument/2006/relationships/image" Target="../media/image37.svg"/><Relationship Id="rId5" Type="http://schemas.openxmlformats.org/officeDocument/2006/relationships/image" Target="../media/image23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56.svg"/><Relationship Id="rId2" Type="http://schemas.openxmlformats.org/officeDocument/2006/relationships/image" Target="../media/image48.svg"/><Relationship Id="rId1" Type="http://schemas.openxmlformats.org/officeDocument/2006/relationships/image" Target="../media/image31.png"/><Relationship Id="rId6" Type="http://schemas.openxmlformats.org/officeDocument/2006/relationships/image" Target="../media/image50.sv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35.svg"/><Relationship Id="rId9" Type="http://schemas.openxmlformats.org/officeDocument/2006/relationships/image" Target="../media/image34.png"/><Relationship Id="rId1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svg"/><Relationship Id="rId1" Type="http://schemas.openxmlformats.org/officeDocument/2006/relationships/image" Target="../media/image11.png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3.svg"/><Relationship Id="rId1" Type="http://schemas.openxmlformats.org/officeDocument/2006/relationships/image" Target="../media/image21.png"/><Relationship Id="rId6" Type="http://schemas.openxmlformats.org/officeDocument/2006/relationships/image" Target="../media/image37.svg"/><Relationship Id="rId5" Type="http://schemas.openxmlformats.org/officeDocument/2006/relationships/image" Target="../media/image23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56.svg"/><Relationship Id="rId2" Type="http://schemas.openxmlformats.org/officeDocument/2006/relationships/image" Target="../media/image48.svg"/><Relationship Id="rId1" Type="http://schemas.openxmlformats.org/officeDocument/2006/relationships/image" Target="../media/image31.png"/><Relationship Id="rId6" Type="http://schemas.openxmlformats.org/officeDocument/2006/relationships/image" Target="../media/image50.sv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35.svg"/><Relationship Id="rId9" Type="http://schemas.openxmlformats.org/officeDocument/2006/relationships/image" Target="../media/image34.png"/><Relationship Id="rId1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24AB7-C653-4526-8ABA-CFF440A2D5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A2AB00-C91E-4EF0-9FA6-07C6BCC0D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Finding Topic</a:t>
          </a:r>
          <a:endParaRPr lang="en-US" dirty="0"/>
        </a:p>
      </dgm:t>
    </dgm:pt>
    <dgm:pt modelId="{24F6FD97-4548-4490-8E07-BFC3512B76DF}" type="parTrans" cxnId="{177CE1FD-830C-40E5-BA31-308CE61AF52E}">
      <dgm:prSet/>
      <dgm:spPr/>
      <dgm:t>
        <a:bodyPr/>
        <a:lstStyle/>
        <a:p>
          <a:endParaRPr lang="en-US"/>
        </a:p>
      </dgm:t>
    </dgm:pt>
    <dgm:pt modelId="{756EAC35-9B3B-4DC6-8493-819109BC25C1}" type="sibTrans" cxnId="{177CE1FD-830C-40E5-BA31-308CE61AF5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B028F2E-4103-42BD-87C3-2F2392F0B6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Searching for related dataset</a:t>
          </a:r>
          <a:endParaRPr lang="en-US"/>
        </a:p>
      </dgm:t>
    </dgm:pt>
    <dgm:pt modelId="{FD6EEB50-63B2-4D54-BD3B-DB9A32227DBE}" type="parTrans" cxnId="{232913CA-125C-4D1E-A1B3-5B46987C9D69}">
      <dgm:prSet/>
      <dgm:spPr/>
      <dgm:t>
        <a:bodyPr/>
        <a:lstStyle/>
        <a:p>
          <a:endParaRPr lang="en-US"/>
        </a:p>
      </dgm:t>
    </dgm:pt>
    <dgm:pt modelId="{4900077B-1A39-4DE6-BC01-3B99D92FB53D}" type="sibTrans" cxnId="{232913CA-125C-4D1E-A1B3-5B46987C9D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BF6D92-8AC0-4885-B4C4-510F3DF496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 Preprocessing</a:t>
          </a:r>
          <a:endParaRPr lang="en-US"/>
        </a:p>
      </dgm:t>
    </dgm:pt>
    <dgm:pt modelId="{0A6713C7-BFF8-4D64-9011-652D37EB95C3}" type="parTrans" cxnId="{4E95270A-BE65-4AF6-AE4F-6011CE39CFC1}">
      <dgm:prSet/>
      <dgm:spPr/>
      <dgm:t>
        <a:bodyPr/>
        <a:lstStyle/>
        <a:p>
          <a:endParaRPr lang="en-US"/>
        </a:p>
      </dgm:t>
    </dgm:pt>
    <dgm:pt modelId="{64EE549C-D5D8-417C-B716-3B8351934405}" type="sibTrans" cxnId="{4E95270A-BE65-4AF6-AE4F-6011CE39CF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B415DE-3EFC-4B4D-89B5-48DBEA30C1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 Visualization</a:t>
          </a:r>
          <a:endParaRPr lang="en-US"/>
        </a:p>
      </dgm:t>
    </dgm:pt>
    <dgm:pt modelId="{29FB541F-8E73-4C4C-9532-7D1C0B74EF9B}" type="parTrans" cxnId="{3B1C6423-E694-4A65-8FEB-5829B423FC88}">
      <dgm:prSet/>
      <dgm:spPr/>
      <dgm:t>
        <a:bodyPr/>
        <a:lstStyle/>
        <a:p>
          <a:endParaRPr lang="en-US"/>
        </a:p>
      </dgm:t>
    </dgm:pt>
    <dgm:pt modelId="{3D58AA8D-281B-4211-80A9-83665D0BD255}" type="sibTrans" cxnId="{3B1C6423-E694-4A65-8FEB-5829B423FC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4505FF-B728-4AAF-A0ED-5CE3D711B5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Apply Algorithms</a:t>
          </a:r>
          <a:endParaRPr lang="en-US"/>
        </a:p>
      </dgm:t>
    </dgm:pt>
    <dgm:pt modelId="{C43DBF33-F783-4EBD-AECF-EE8EFCE3C7B9}" type="parTrans" cxnId="{D971133F-D835-4285-99A1-9495F9664F17}">
      <dgm:prSet/>
      <dgm:spPr/>
      <dgm:t>
        <a:bodyPr/>
        <a:lstStyle/>
        <a:p>
          <a:endParaRPr lang="en-US"/>
        </a:p>
      </dgm:t>
    </dgm:pt>
    <dgm:pt modelId="{2B2A2134-F831-4B7B-ADCE-56F807CC3271}" type="sibTrans" cxnId="{D971133F-D835-4285-99A1-9495F9664F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82D10D-2B3E-42F9-BCBF-6720342FC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Conclusion</a:t>
          </a:r>
          <a:endParaRPr lang="en-US" dirty="0"/>
        </a:p>
      </dgm:t>
    </dgm:pt>
    <dgm:pt modelId="{3369A10C-A1D9-46AB-8316-36D2A2AB9804}" type="parTrans" cxnId="{863EAB55-45D4-4235-BE09-72D3523DD5BE}">
      <dgm:prSet/>
      <dgm:spPr/>
      <dgm:t>
        <a:bodyPr/>
        <a:lstStyle/>
        <a:p>
          <a:endParaRPr lang="en-US"/>
        </a:p>
      </dgm:t>
    </dgm:pt>
    <dgm:pt modelId="{6B03B7EA-300B-41DC-B2E4-EDEE392E1099}" type="sibTrans" cxnId="{863EAB55-45D4-4235-BE09-72D3523DD5BE}">
      <dgm:prSet/>
      <dgm:spPr/>
      <dgm:t>
        <a:bodyPr/>
        <a:lstStyle/>
        <a:p>
          <a:endParaRPr lang="en-US"/>
        </a:p>
      </dgm:t>
    </dgm:pt>
    <dgm:pt modelId="{4465D3E0-B7C9-4283-9D61-4B723B4E6BA7}" type="pres">
      <dgm:prSet presAssocID="{71B24AB7-C653-4526-8ABA-CFF440A2D52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DE3ED20-125A-4EB3-994A-39B8C7849A1A}" type="pres">
      <dgm:prSet presAssocID="{71B24AB7-C653-4526-8ABA-CFF440A2D528}" presName="container" presStyleCnt="0">
        <dgm:presLayoutVars>
          <dgm:dir/>
          <dgm:resizeHandles val="exact"/>
        </dgm:presLayoutVars>
      </dgm:prSet>
      <dgm:spPr/>
    </dgm:pt>
    <dgm:pt modelId="{AB41A9C9-79C9-4F0F-8F36-D7B4D48E2B63}" type="pres">
      <dgm:prSet presAssocID="{D0A2AB00-C91E-4EF0-9FA6-07C6BCC0DBF0}" presName="compNode" presStyleCnt="0"/>
      <dgm:spPr/>
    </dgm:pt>
    <dgm:pt modelId="{227C2ECA-E29B-4995-AE29-C299CFE9B414}" type="pres">
      <dgm:prSet presAssocID="{D0A2AB00-C91E-4EF0-9FA6-07C6BCC0DBF0}" presName="iconBgRect" presStyleLbl="bgShp" presStyleIdx="0" presStyleCnt="6"/>
      <dgm:spPr/>
    </dgm:pt>
    <dgm:pt modelId="{4D970F92-300A-44E2-90FC-5667E9D757B3}" type="pres">
      <dgm:prSet presAssocID="{D0A2AB00-C91E-4EF0-9FA6-07C6BCC0DBF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B7D9BB-BA42-4C29-9988-9CE0E0F50A14}" type="pres">
      <dgm:prSet presAssocID="{D0A2AB00-C91E-4EF0-9FA6-07C6BCC0DBF0}" presName="spaceRect" presStyleCnt="0"/>
      <dgm:spPr/>
    </dgm:pt>
    <dgm:pt modelId="{8A9FDFC2-40E2-4A19-8BB1-4B528BAD8893}" type="pres">
      <dgm:prSet presAssocID="{D0A2AB00-C91E-4EF0-9FA6-07C6BCC0DBF0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4743E39C-3EF2-4ADB-86A4-4D117BDF2F13}" type="pres">
      <dgm:prSet presAssocID="{756EAC35-9B3B-4DC6-8493-819109BC25C1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F48F594-FC34-4C14-83E9-7B16E0C7FCF5}" type="pres">
      <dgm:prSet presAssocID="{3B028F2E-4103-42BD-87C3-2F2392F0B669}" presName="compNode" presStyleCnt="0"/>
      <dgm:spPr/>
    </dgm:pt>
    <dgm:pt modelId="{F57E8D3B-BDED-48DA-AB07-E89DF9484D25}" type="pres">
      <dgm:prSet presAssocID="{3B028F2E-4103-42BD-87C3-2F2392F0B669}" presName="iconBgRect" presStyleLbl="bgShp" presStyleIdx="1" presStyleCnt="6"/>
      <dgm:spPr/>
    </dgm:pt>
    <dgm:pt modelId="{4B969E0A-0AE7-4913-A6DB-507C248D16B8}" type="pres">
      <dgm:prSet presAssocID="{3B028F2E-4103-42BD-87C3-2F2392F0B66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2D95870-8B5F-4BAE-8714-6CE09D57DC9F}" type="pres">
      <dgm:prSet presAssocID="{3B028F2E-4103-42BD-87C3-2F2392F0B669}" presName="spaceRect" presStyleCnt="0"/>
      <dgm:spPr/>
    </dgm:pt>
    <dgm:pt modelId="{6BA6DF75-DE5A-4502-9E83-7B1647AE2147}" type="pres">
      <dgm:prSet presAssocID="{3B028F2E-4103-42BD-87C3-2F2392F0B669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14B45567-E016-4C3F-9AA2-CD36EC681CDA}" type="pres">
      <dgm:prSet presAssocID="{4900077B-1A39-4DE6-BC01-3B99D92FB53D}" presName="sibTrans" presStyleLbl="sibTrans2D1" presStyleIdx="0" presStyleCnt="0"/>
      <dgm:spPr/>
      <dgm:t>
        <a:bodyPr/>
        <a:lstStyle/>
        <a:p>
          <a:endParaRPr lang="en-IN"/>
        </a:p>
      </dgm:t>
    </dgm:pt>
    <dgm:pt modelId="{784933B5-EE1F-4D36-A804-4A8DDA16D24D}" type="pres">
      <dgm:prSet presAssocID="{49BF6D92-8AC0-4885-B4C4-510F3DF496F2}" presName="compNode" presStyleCnt="0"/>
      <dgm:spPr/>
    </dgm:pt>
    <dgm:pt modelId="{0C8FBA81-A11E-4404-ADCA-1635B7B397EA}" type="pres">
      <dgm:prSet presAssocID="{49BF6D92-8AC0-4885-B4C4-510F3DF496F2}" presName="iconBgRect" presStyleLbl="bgShp" presStyleIdx="2" presStyleCnt="6"/>
      <dgm:spPr/>
    </dgm:pt>
    <dgm:pt modelId="{1ADF1D26-E328-4ED1-9DBC-CF16E04C0B3C}" type="pres">
      <dgm:prSet presAssocID="{49BF6D92-8AC0-4885-B4C4-510F3DF496F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7363039-CB0A-458E-85DE-79A26636C88C}" type="pres">
      <dgm:prSet presAssocID="{49BF6D92-8AC0-4885-B4C4-510F3DF496F2}" presName="spaceRect" presStyleCnt="0"/>
      <dgm:spPr/>
    </dgm:pt>
    <dgm:pt modelId="{2EF408FD-D305-4DF6-A69F-333AC5F5D9ED}" type="pres">
      <dgm:prSet presAssocID="{49BF6D92-8AC0-4885-B4C4-510F3DF496F2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C9688605-D1CD-4930-A207-FB8151C3FEE2}" type="pres">
      <dgm:prSet presAssocID="{64EE549C-D5D8-417C-B716-3B835193440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E612E1E8-7DF6-49B3-8624-E88518A94F0B}" type="pres">
      <dgm:prSet presAssocID="{24B415DE-3EFC-4B4D-89B5-48DBEA30C1CC}" presName="compNode" presStyleCnt="0"/>
      <dgm:spPr/>
    </dgm:pt>
    <dgm:pt modelId="{AA54EE1B-C395-495A-9340-041ED0976B91}" type="pres">
      <dgm:prSet presAssocID="{24B415DE-3EFC-4B4D-89B5-48DBEA30C1CC}" presName="iconBgRect" presStyleLbl="bgShp" presStyleIdx="3" presStyleCnt="6"/>
      <dgm:spPr/>
    </dgm:pt>
    <dgm:pt modelId="{52E6F6D1-FC93-4D1A-BB48-EC8D69BC0C0E}" type="pres">
      <dgm:prSet presAssocID="{24B415DE-3EFC-4B4D-89B5-48DBEA30C1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084248E-3903-4D95-B0C2-7CC69A6DDE06}" type="pres">
      <dgm:prSet presAssocID="{24B415DE-3EFC-4B4D-89B5-48DBEA30C1CC}" presName="spaceRect" presStyleCnt="0"/>
      <dgm:spPr/>
    </dgm:pt>
    <dgm:pt modelId="{09A5646E-D932-45CC-BC98-91022935D80C}" type="pres">
      <dgm:prSet presAssocID="{24B415DE-3EFC-4B4D-89B5-48DBEA30C1CC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46CEF30B-115F-43F3-ADAB-3644E289BE3D}" type="pres">
      <dgm:prSet presAssocID="{3D58AA8D-281B-4211-80A9-83665D0BD25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50531EB1-C6AE-4112-BEB5-76849B99563F}" type="pres">
      <dgm:prSet presAssocID="{634505FF-B728-4AAF-A0ED-5CE3D711B5F1}" presName="compNode" presStyleCnt="0"/>
      <dgm:spPr/>
    </dgm:pt>
    <dgm:pt modelId="{2C532A7E-B250-4612-8903-811EDE7B633C}" type="pres">
      <dgm:prSet presAssocID="{634505FF-B728-4AAF-A0ED-5CE3D711B5F1}" presName="iconBgRect" presStyleLbl="bgShp" presStyleIdx="4" presStyleCnt="6"/>
      <dgm:spPr/>
    </dgm:pt>
    <dgm:pt modelId="{DFA37336-B67E-4494-810E-AB216BFB9BD3}" type="pres">
      <dgm:prSet presAssocID="{634505FF-B728-4AAF-A0ED-5CE3D711B5F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F15701E-FA0E-4E79-9772-EB5214A208E4}" type="pres">
      <dgm:prSet presAssocID="{634505FF-B728-4AAF-A0ED-5CE3D711B5F1}" presName="spaceRect" presStyleCnt="0"/>
      <dgm:spPr/>
    </dgm:pt>
    <dgm:pt modelId="{DDD89EBB-B9BE-4554-A1AB-BAE33330314D}" type="pres">
      <dgm:prSet presAssocID="{634505FF-B728-4AAF-A0ED-5CE3D711B5F1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07E90FBD-2BBD-4C26-B1E9-47087E855ABE}" type="pres">
      <dgm:prSet presAssocID="{2B2A2134-F831-4B7B-ADCE-56F807CC3271}" presName="sibTrans" presStyleLbl="sibTrans2D1" presStyleIdx="0" presStyleCnt="0"/>
      <dgm:spPr/>
      <dgm:t>
        <a:bodyPr/>
        <a:lstStyle/>
        <a:p>
          <a:endParaRPr lang="en-IN"/>
        </a:p>
      </dgm:t>
    </dgm:pt>
    <dgm:pt modelId="{89EEDDD9-1E4F-4B67-9FD7-E2F465B057E6}" type="pres">
      <dgm:prSet presAssocID="{A482D10D-2B3E-42F9-BCBF-6720342FC6D3}" presName="compNode" presStyleCnt="0"/>
      <dgm:spPr/>
    </dgm:pt>
    <dgm:pt modelId="{924DFDF0-34B4-4F74-9D2C-9BA6DE75B524}" type="pres">
      <dgm:prSet presAssocID="{A482D10D-2B3E-42F9-BCBF-6720342FC6D3}" presName="iconBgRect" presStyleLbl="bgShp" presStyleIdx="5" presStyleCnt="6"/>
      <dgm:spPr/>
    </dgm:pt>
    <dgm:pt modelId="{36CD1CDD-CF4F-4EAD-B80C-E0A3DFBF50C5}" type="pres">
      <dgm:prSet presAssocID="{A482D10D-2B3E-42F9-BCBF-6720342FC6D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4147D382-F8AC-4F3A-B4F9-EEE55584508F}" type="pres">
      <dgm:prSet presAssocID="{A482D10D-2B3E-42F9-BCBF-6720342FC6D3}" presName="spaceRect" presStyleCnt="0"/>
      <dgm:spPr/>
    </dgm:pt>
    <dgm:pt modelId="{145B311C-75A7-4785-9ACB-B690CF3A61E3}" type="pres">
      <dgm:prSet presAssocID="{A482D10D-2B3E-42F9-BCBF-6720342FC6D3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3A6FF29-799D-1249-A94F-BA3933F24507}" type="presOf" srcId="{A482D10D-2B3E-42F9-BCBF-6720342FC6D3}" destId="{145B311C-75A7-4785-9ACB-B690CF3A61E3}" srcOrd="0" destOrd="0" presId="urn:microsoft.com/office/officeart/2018/2/layout/IconCircleList"/>
    <dgm:cxn modelId="{6DB725D5-E761-3945-BC87-E69E39D79C59}" type="presOf" srcId="{24B415DE-3EFC-4B4D-89B5-48DBEA30C1CC}" destId="{09A5646E-D932-45CC-BC98-91022935D80C}" srcOrd="0" destOrd="0" presId="urn:microsoft.com/office/officeart/2018/2/layout/IconCircleList"/>
    <dgm:cxn modelId="{D2599DC9-7BFC-904D-A6FC-68C9CB6D48E0}" type="presOf" srcId="{71B24AB7-C653-4526-8ABA-CFF440A2D528}" destId="{4465D3E0-B7C9-4283-9D61-4B723B4E6BA7}" srcOrd="0" destOrd="0" presId="urn:microsoft.com/office/officeart/2018/2/layout/IconCircleList"/>
    <dgm:cxn modelId="{4CEDAECA-5598-C848-B3E3-0B15364FE26E}" type="presOf" srcId="{756EAC35-9B3B-4DC6-8493-819109BC25C1}" destId="{4743E39C-3EF2-4ADB-86A4-4D117BDF2F13}" srcOrd="0" destOrd="0" presId="urn:microsoft.com/office/officeart/2018/2/layout/IconCircleList"/>
    <dgm:cxn modelId="{44B3C6A7-D700-8A4C-8D0A-77E1BD75F414}" type="presOf" srcId="{4900077B-1A39-4DE6-BC01-3B99D92FB53D}" destId="{14B45567-E016-4C3F-9AA2-CD36EC681CDA}" srcOrd="0" destOrd="0" presId="urn:microsoft.com/office/officeart/2018/2/layout/IconCircleList"/>
    <dgm:cxn modelId="{D971133F-D835-4285-99A1-9495F9664F17}" srcId="{71B24AB7-C653-4526-8ABA-CFF440A2D528}" destId="{634505FF-B728-4AAF-A0ED-5CE3D711B5F1}" srcOrd="4" destOrd="0" parTransId="{C43DBF33-F783-4EBD-AECF-EE8EFCE3C7B9}" sibTransId="{2B2A2134-F831-4B7B-ADCE-56F807CC3271}"/>
    <dgm:cxn modelId="{3B1C6423-E694-4A65-8FEB-5829B423FC88}" srcId="{71B24AB7-C653-4526-8ABA-CFF440A2D528}" destId="{24B415DE-3EFC-4B4D-89B5-48DBEA30C1CC}" srcOrd="3" destOrd="0" parTransId="{29FB541F-8E73-4C4C-9532-7D1C0B74EF9B}" sibTransId="{3D58AA8D-281B-4211-80A9-83665D0BD255}"/>
    <dgm:cxn modelId="{F20CC240-3F85-5C47-A43F-70DB40168E74}" type="presOf" srcId="{2B2A2134-F831-4B7B-ADCE-56F807CC3271}" destId="{07E90FBD-2BBD-4C26-B1E9-47087E855ABE}" srcOrd="0" destOrd="0" presId="urn:microsoft.com/office/officeart/2018/2/layout/IconCircleList"/>
    <dgm:cxn modelId="{517ABD84-9E16-1A4F-8B79-C62586BD7E44}" type="presOf" srcId="{64EE549C-D5D8-417C-B716-3B8351934405}" destId="{C9688605-D1CD-4930-A207-FB8151C3FEE2}" srcOrd="0" destOrd="0" presId="urn:microsoft.com/office/officeart/2018/2/layout/IconCircleList"/>
    <dgm:cxn modelId="{232913CA-125C-4D1E-A1B3-5B46987C9D69}" srcId="{71B24AB7-C653-4526-8ABA-CFF440A2D528}" destId="{3B028F2E-4103-42BD-87C3-2F2392F0B669}" srcOrd="1" destOrd="0" parTransId="{FD6EEB50-63B2-4D54-BD3B-DB9A32227DBE}" sibTransId="{4900077B-1A39-4DE6-BC01-3B99D92FB53D}"/>
    <dgm:cxn modelId="{222BE023-270E-7B47-8D58-A328A7313933}" type="presOf" srcId="{3D58AA8D-281B-4211-80A9-83665D0BD255}" destId="{46CEF30B-115F-43F3-ADAB-3644E289BE3D}" srcOrd="0" destOrd="0" presId="urn:microsoft.com/office/officeart/2018/2/layout/IconCircleList"/>
    <dgm:cxn modelId="{25250C78-6FAA-0243-B7D5-C119E2BE10F9}" type="presOf" srcId="{D0A2AB00-C91E-4EF0-9FA6-07C6BCC0DBF0}" destId="{8A9FDFC2-40E2-4A19-8BB1-4B528BAD8893}" srcOrd="0" destOrd="0" presId="urn:microsoft.com/office/officeart/2018/2/layout/IconCircleList"/>
    <dgm:cxn modelId="{4E95270A-BE65-4AF6-AE4F-6011CE39CFC1}" srcId="{71B24AB7-C653-4526-8ABA-CFF440A2D528}" destId="{49BF6D92-8AC0-4885-B4C4-510F3DF496F2}" srcOrd="2" destOrd="0" parTransId="{0A6713C7-BFF8-4D64-9011-652D37EB95C3}" sibTransId="{64EE549C-D5D8-417C-B716-3B8351934405}"/>
    <dgm:cxn modelId="{0FAB63AA-1F14-9749-A022-BF82940B1F49}" type="presOf" srcId="{49BF6D92-8AC0-4885-B4C4-510F3DF496F2}" destId="{2EF408FD-D305-4DF6-A69F-333AC5F5D9ED}" srcOrd="0" destOrd="0" presId="urn:microsoft.com/office/officeart/2018/2/layout/IconCircleList"/>
    <dgm:cxn modelId="{863EAB55-45D4-4235-BE09-72D3523DD5BE}" srcId="{71B24AB7-C653-4526-8ABA-CFF440A2D528}" destId="{A482D10D-2B3E-42F9-BCBF-6720342FC6D3}" srcOrd="5" destOrd="0" parTransId="{3369A10C-A1D9-46AB-8316-36D2A2AB9804}" sibTransId="{6B03B7EA-300B-41DC-B2E4-EDEE392E1099}"/>
    <dgm:cxn modelId="{177CE1FD-830C-40E5-BA31-308CE61AF52E}" srcId="{71B24AB7-C653-4526-8ABA-CFF440A2D528}" destId="{D0A2AB00-C91E-4EF0-9FA6-07C6BCC0DBF0}" srcOrd="0" destOrd="0" parTransId="{24F6FD97-4548-4490-8E07-BFC3512B76DF}" sibTransId="{756EAC35-9B3B-4DC6-8493-819109BC25C1}"/>
    <dgm:cxn modelId="{D95BC8BE-2668-2E4E-9011-CE7F98B56E58}" type="presOf" srcId="{634505FF-B728-4AAF-A0ED-5CE3D711B5F1}" destId="{DDD89EBB-B9BE-4554-A1AB-BAE33330314D}" srcOrd="0" destOrd="0" presId="urn:microsoft.com/office/officeart/2018/2/layout/IconCircleList"/>
    <dgm:cxn modelId="{F443CF64-FCF7-744B-9F08-907A22B5B7CF}" type="presOf" srcId="{3B028F2E-4103-42BD-87C3-2F2392F0B669}" destId="{6BA6DF75-DE5A-4502-9E83-7B1647AE2147}" srcOrd="0" destOrd="0" presId="urn:microsoft.com/office/officeart/2018/2/layout/IconCircleList"/>
    <dgm:cxn modelId="{18309700-0253-D944-8123-0274E7C12368}" type="presParOf" srcId="{4465D3E0-B7C9-4283-9D61-4B723B4E6BA7}" destId="{ADE3ED20-125A-4EB3-994A-39B8C7849A1A}" srcOrd="0" destOrd="0" presId="urn:microsoft.com/office/officeart/2018/2/layout/IconCircleList"/>
    <dgm:cxn modelId="{47399202-D9BE-A04C-A497-B2C014D9EB85}" type="presParOf" srcId="{ADE3ED20-125A-4EB3-994A-39B8C7849A1A}" destId="{AB41A9C9-79C9-4F0F-8F36-D7B4D48E2B63}" srcOrd="0" destOrd="0" presId="urn:microsoft.com/office/officeart/2018/2/layout/IconCircleList"/>
    <dgm:cxn modelId="{BE9D884F-5B5C-F44E-AF19-FBB402682BD3}" type="presParOf" srcId="{AB41A9C9-79C9-4F0F-8F36-D7B4D48E2B63}" destId="{227C2ECA-E29B-4995-AE29-C299CFE9B414}" srcOrd="0" destOrd="0" presId="urn:microsoft.com/office/officeart/2018/2/layout/IconCircleList"/>
    <dgm:cxn modelId="{B587D866-DE19-5843-BCF2-A41B3F2B9256}" type="presParOf" srcId="{AB41A9C9-79C9-4F0F-8F36-D7B4D48E2B63}" destId="{4D970F92-300A-44E2-90FC-5667E9D757B3}" srcOrd="1" destOrd="0" presId="urn:microsoft.com/office/officeart/2018/2/layout/IconCircleList"/>
    <dgm:cxn modelId="{3D93EBF3-A470-4C4B-8DA3-DD52B5C2EAB8}" type="presParOf" srcId="{AB41A9C9-79C9-4F0F-8F36-D7B4D48E2B63}" destId="{ACB7D9BB-BA42-4C29-9988-9CE0E0F50A14}" srcOrd="2" destOrd="0" presId="urn:microsoft.com/office/officeart/2018/2/layout/IconCircleList"/>
    <dgm:cxn modelId="{CD65F836-EC4D-8748-A94B-C5E9FBE794B4}" type="presParOf" srcId="{AB41A9C9-79C9-4F0F-8F36-D7B4D48E2B63}" destId="{8A9FDFC2-40E2-4A19-8BB1-4B528BAD8893}" srcOrd="3" destOrd="0" presId="urn:microsoft.com/office/officeart/2018/2/layout/IconCircleList"/>
    <dgm:cxn modelId="{A4F94103-E14B-784E-9C4C-066E6753F368}" type="presParOf" srcId="{ADE3ED20-125A-4EB3-994A-39B8C7849A1A}" destId="{4743E39C-3EF2-4ADB-86A4-4D117BDF2F13}" srcOrd="1" destOrd="0" presId="urn:microsoft.com/office/officeart/2018/2/layout/IconCircleList"/>
    <dgm:cxn modelId="{116E1985-4262-3A48-97CE-CFE4F76CF63B}" type="presParOf" srcId="{ADE3ED20-125A-4EB3-994A-39B8C7849A1A}" destId="{4F48F594-FC34-4C14-83E9-7B16E0C7FCF5}" srcOrd="2" destOrd="0" presId="urn:microsoft.com/office/officeart/2018/2/layout/IconCircleList"/>
    <dgm:cxn modelId="{BBAAF672-D5A8-AE40-A230-6281CD948300}" type="presParOf" srcId="{4F48F594-FC34-4C14-83E9-7B16E0C7FCF5}" destId="{F57E8D3B-BDED-48DA-AB07-E89DF9484D25}" srcOrd="0" destOrd="0" presId="urn:microsoft.com/office/officeart/2018/2/layout/IconCircleList"/>
    <dgm:cxn modelId="{22F54A74-A751-634C-BE29-0AACAA3EE280}" type="presParOf" srcId="{4F48F594-FC34-4C14-83E9-7B16E0C7FCF5}" destId="{4B969E0A-0AE7-4913-A6DB-507C248D16B8}" srcOrd="1" destOrd="0" presId="urn:microsoft.com/office/officeart/2018/2/layout/IconCircleList"/>
    <dgm:cxn modelId="{A010DFD8-F711-6A4A-B01C-8345AC213AD7}" type="presParOf" srcId="{4F48F594-FC34-4C14-83E9-7B16E0C7FCF5}" destId="{52D95870-8B5F-4BAE-8714-6CE09D57DC9F}" srcOrd="2" destOrd="0" presId="urn:microsoft.com/office/officeart/2018/2/layout/IconCircleList"/>
    <dgm:cxn modelId="{59453D09-7F50-404A-88CF-A01D19488FC1}" type="presParOf" srcId="{4F48F594-FC34-4C14-83E9-7B16E0C7FCF5}" destId="{6BA6DF75-DE5A-4502-9E83-7B1647AE2147}" srcOrd="3" destOrd="0" presId="urn:microsoft.com/office/officeart/2018/2/layout/IconCircleList"/>
    <dgm:cxn modelId="{52673FE7-B42F-D749-BCED-BA371A9B41BA}" type="presParOf" srcId="{ADE3ED20-125A-4EB3-994A-39B8C7849A1A}" destId="{14B45567-E016-4C3F-9AA2-CD36EC681CDA}" srcOrd="3" destOrd="0" presId="urn:microsoft.com/office/officeart/2018/2/layout/IconCircleList"/>
    <dgm:cxn modelId="{6B2EB439-BBAF-8549-B200-C60459870608}" type="presParOf" srcId="{ADE3ED20-125A-4EB3-994A-39B8C7849A1A}" destId="{784933B5-EE1F-4D36-A804-4A8DDA16D24D}" srcOrd="4" destOrd="0" presId="urn:microsoft.com/office/officeart/2018/2/layout/IconCircleList"/>
    <dgm:cxn modelId="{DA6CB4D7-6740-FD45-8EE3-2A0240ED6447}" type="presParOf" srcId="{784933B5-EE1F-4D36-A804-4A8DDA16D24D}" destId="{0C8FBA81-A11E-4404-ADCA-1635B7B397EA}" srcOrd="0" destOrd="0" presId="urn:microsoft.com/office/officeart/2018/2/layout/IconCircleList"/>
    <dgm:cxn modelId="{949DFA6E-E383-1C4C-8971-63016C145167}" type="presParOf" srcId="{784933B5-EE1F-4D36-A804-4A8DDA16D24D}" destId="{1ADF1D26-E328-4ED1-9DBC-CF16E04C0B3C}" srcOrd="1" destOrd="0" presId="urn:microsoft.com/office/officeart/2018/2/layout/IconCircleList"/>
    <dgm:cxn modelId="{EBCFF998-3C77-CC42-ACE8-4AC1CE2E37A2}" type="presParOf" srcId="{784933B5-EE1F-4D36-A804-4A8DDA16D24D}" destId="{87363039-CB0A-458E-85DE-79A26636C88C}" srcOrd="2" destOrd="0" presId="urn:microsoft.com/office/officeart/2018/2/layout/IconCircleList"/>
    <dgm:cxn modelId="{AF4990A1-E545-014B-9C4E-FC3C92E817AC}" type="presParOf" srcId="{784933B5-EE1F-4D36-A804-4A8DDA16D24D}" destId="{2EF408FD-D305-4DF6-A69F-333AC5F5D9ED}" srcOrd="3" destOrd="0" presId="urn:microsoft.com/office/officeart/2018/2/layout/IconCircleList"/>
    <dgm:cxn modelId="{C4B31C83-0708-1749-BFD5-3364E52F87A1}" type="presParOf" srcId="{ADE3ED20-125A-4EB3-994A-39B8C7849A1A}" destId="{C9688605-D1CD-4930-A207-FB8151C3FEE2}" srcOrd="5" destOrd="0" presId="urn:microsoft.com/office/officeart/2018/2/layout/IconCircleList"/>
    <dgm:cxn modelId="{386A8A6C-73FB-464F-A314-EABEC587A39D}" type="presParOf" srcId="{ADE3ED20-125A-4EB3-994A-39B8C7849A1A}" destId="{E612E1E8-7DF6-49B3-8624-E88518A94F0B}" srcOrd="6" destOrd="0" presId="urn:microsoft.com/office/officeart/2018/2/layout/IconCircleList"/>
    <dgm:cxn modelId="{4C32F57B-9DE3-E24D-8E6F-6CBA804F04EC}" type="presParOf" srcId="{E612E1E8-7DF6-49B3-8624-E88518A94F0B}" destId="{AA54EE1B-C395-495A-9340-041ED0976B91}" srcOrd="0" destOrd="0" presId="urn:microsoft.com/office/officeart/2018/2/layout/IconCircleList"/>
    <dgm:cxn modelId="{03511DC4-24E7-1C4D-B222-132DE012CEA9}" type="presParOf" srcId="{E612E1E8-7DF6-49B3-8624-E88518A94F0B}" destId="{52E6F6D1-FC93-4D1A-BB48-EC8D69BC0C0E}" srcOrd="1" destOrd="0" presId="urn:microsoft.com/office/officeart/2018/2/layout/IconCircleList"/>
    <dgm:cxn modelId="{02E8AFCC-9A11-D341-B8FB-A650A33EDA92}" type="presParOf" srcId="{E612E1E8-7DF6-49B3-8624-E88518A94F0B}" destId="{8084248E-3903-4D95-B0C2-7CC69A6DDE06}" srcOrd="2" destOrd="0" presId="urn:microsoft.com/office/officeart/2018/2/layout/IconCircleList"/>
    <dgm:cxn modelId="{231686B4-1105-2E44-90EC-F59F041CC54F}" type="presParOf" srcId="{E612E1E8-7DF6-49B3-8624-E88518A94F0B}" destId="{09A5646E-D932-45CC-BC98-91022935D80C}" srcOrd="3" destOrd="0" presId="urn:microsoft.com/office/officeart/2018/2/layout/IconCircleList"/>
    <dgm:cxn modelId="{F88AF281-EF8C-7E4A-AC5F-ADE85B88E4ED}" type="presParOf" srcId="{ADE3ED20-125A-4EB3-994A-39B8C7849A1A}" destId="{46CEF30B-115F-43F3-ADAB-3644E289BE3D}" srcOrd="7" destOrd="0" presId="urn:microsoft.com/office/officeart/2018/2/layout/IconCircleList"/>
    <dgm:cxn modelId="{2DA2F216-4487-A74E-B81A-C516C47A3E4B}" type="presParOf" srcId="{ADE3ED20-125A-4EB3-994A-39B8C7849A1A}" destId="{50531EB1-C6AE-4112-BEB5-76849B99563F}" srcOrd="8" destOrd="0" presId="urn:microsoft.com/office/officeart/2018/2/layout/IconCircleList"/>
    <dgm:cxn modelId="{CE4D3608-D45F-284E-891C-9E4E8AC754B4}" type="presParOf" srcId="{50531EB1-C6AE-4112-BEB5-76849B99563F}" destId="{2C532A7E-B250-4612-8903-811EDE7B633C}" srcOrd="0" destOrd="0" presId="urn:microsoft.com/office/officeart/2018/2/layout/IconCircleList"/>
    <dgm:cxn modelId="{361ABA21-D545-9243-BB4D-311DF37AA693}" type="presParOf" srcId="{50531EB1-C6AE-4112-BEB5-76849B99563F}" destId="{DFA37336-B67E-4494-810E-AB216BFB9BD3}" srcOrd="1" destOrd="0" presId="urn:microsoft.com/office/officeart/2018/2/layout/IconCircleList"/>
    <dgm:cxn modelId="{9E55D75D-C6B5-6C49-9F5C-59B0B67CF15E}" type="presParOf" srcId="{50531EB1-C6AE-4112-BEB5-76849B99563F}" destId="{BF15701E-FA0E-4E79-9772-EB5214A208E4}" srcOrd="2" destOrd="0" presId="urn:microsoft.com/office/officeart/2018/2/layout/IconCircleList"/>
    <dgm:cxn modelId="{FEED3BF2-7A2A-FA47-A4D7-7F116D592577}" type="presParOf" srcId="{50531EB1-C6AE-4112-BEB5-76849B99563F}" destId="{DDD89EBB-B9BE-4554-A1AB-BAE33330314D}" srcOrd="3" destOrd="0" presId="urn:microsoft.com/office/officeart/2018/2/layout/IconCircleList"/>
    <dgm:cxn modelId="{860759BC-1049-3D49-A24A-7F54EBD4C0B8}" type="presParOf" srcId="{ADE3ED20-125A-4EB3-994A-39B8C7849A1A}" destId="{07E90FBD-2BBD-4C26-B1E9-47087E855ABE}" srcOrd="9" destOrd="0" presId="urn:microsoft.com/office/officeart/2018/2/layout/IconCircleList"/>
    <dgm:cxn modelId="{D398F342-34AF-AF4E-9145-398F5AB13900}" type="presParOf" srcId="{ADE3ED20-125A-4EB3-994A-39B8C7849A1A}" destId="{89EEDDD9-1E4F-4B67-9FD7-E2F465B057E6}" srcOrd="10" destOrd="0" presId="urn:microsoft.com/office/officeart/2018/2/layout/IconCircleList"/>
    <dgm:cxn modelId="{4BB0B450-0AE2-5449-ACD6-61E085693132}" type="presParOf" srcId="{89EEDDD9-1E4F-4B67-9FD7-E2F465B057E6}" destId="{924DFDF0-34B4-4F74-9D2C-9BA6DE75B524}" srcOrd="0" destOrd="0" presId="urn:microsoft.com/office/officeart/2018/2/layout/IconCircleList"/>
    <dgm:cxn modelId="{A31279CA-F67A-5243-859D-6BE9049914CE}" type="presParOf" srcId="{89EEDDD9-1E4F-4B67-9FD7-E2F465B057E6}" destId="{36CD1CDD-CF4F-4EAD-B80C-E0A3DFBF50C5}" srcOrd="1" destOrd="0" presId="urn:microsoft.com/office/officeart/2018/2/layout/IconCircleList"/>
    <dgm:cxn modelId="{D377F4A6-81C3-D740-A7F5-41A5090BFF56}" type="presParOf" srcId="{89EEDDD9-1E4F-4B67-9FD7-E2F465B057E6}" destId="{4147D382-F8AC-4F3A-B4F9-EEE55584508F}" srcOrd="2" destOrd="0" presId="urn:microsoft.com/office/officeart/2018/2/layout/IconCircleList"/>
    <dgm:cxn modelId="{083E6606-86FE-D240-88C2-30BB7C0463A0}" type="presParOf" srcId="{89EEDDD9-1E4F-4B67-9FD7-E2F465B057E6}" destId="{145B311C-75A7-4785-9ACB-B690CF3A61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C67EC-B6ED-446A-B72E-8858BCA87E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B1303-BC3A-49E8-948C-4C3B8C82B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Tool – Python </a:t>
          </a:r>
          <a:endParaRPr lang="en-US"/>
        </a:p>
      </dgm:t>
    </dgm:pt>
    <dgm:pt modelId="{A2D4BEEF-D9EC-4991-ABFD-D6196C81ECBB}" type="parTrans" cxnId="{C75AA3AE-EC39-4D04-A80A-0164BCB4C113}">
      <dgm:prSet/>
      <dgm:spPr/>
      <dgm:t>
        <a:bodyPr/>
        <a:lstStyle/>
        <a:p>
          <a:endParaRPr lang="en-US"/>
        </a:p>
      </dgm:t>
    </dgm:pt>
    <dgm:pt modelId="{9BCD68D9-A401-4968-B503-9DEC014F5528}" type="sibTrans" cxnId="{C75AA3AE-EC39-4D04-A80A-0164BCB4C113}">
      <dgm:prSet/>
      <dgm:spPr/>
      <dgm:t>
        <a:bodyPr/>
        <a:lstStyle/>
        <a:p>
          <a:endParaRPr lang="en-US"/>
        </a:p>
      </dgm:t>
    </dgm:pt>
    <dgm:pt modelId="{773752D4-7116-4735-8B97-5D3F870761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Platform – Jupiter Notebook </a:t>
          </a:r>
          <a:endParaRPr lang="en-US" dirty="0"/>
        </a:p>
      </dgm:t>
    </dgm:pt>
    <dgm:pt modelId="{F7494684-10EA-4E4F-BBAA-3080E45A62EA}" type="parTrans" cxnId="{D27CA32A-867C-4E03-B332-83C01775A104}">
      <dgm:prSet/>
      <dgm:spPr/>
      <dgm:t>
        <a:bodyPr/>
        <a:lstStyle/>
        <a:p>
          <a:endParaRPr lang="en-US"/>
        </a:p>
      </dgm:t>
    </dgm:pt>
    <dgm:pt modelId="{AD02A500-4D76-4C61-9F2F-A95F038E9F82}" type="sibTrans" cxnId="{D27CA32A-867C-4E03-B332-83C01775A104}">
      <dgm:prSet/>
      <dgm:spPr/>
      <dgm:t>
        <a:bodyPr/>
        <a:lstStyle/>
        <a:p>
          <a:endParaRPr lang="en-US"/>
        </a:p>
      </dgm:t>
    </dgm:pt>
    <dgm:pt modelId="{19ADB516-25CD-4DD0-A98C-661FA5B068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Library Used - </a:t>
          </a:r>
          <a:r>
            <a:rPr lang="en-IN" b="0" i="0"/>
            <a:t>Sklearn ,Pandas, NumPy, Seaborn, Matplotlib</a:t>
          </a:r>
          <a:endParaRPr lang="en-US"/>
        </a:p>
      </dgm:t>
    </dgm:pt>
    <dgm:pt modelId="{4BBEC857-026B-4C87-A315-261C14714C7A}" type="parTrans" cxnId="{08756733-ABAF-49B5-9C18-9086FDB9BF5F}">
      <dgm:prSet/>
      <dgm:spPr/>
      <dgm:t>
        <a:bodyPr/>
        <a:lstStyle/>
        <a:p>
          <a:endParaRPr lang="en-US"/>
        </a:p>
      </dgm:t>
    </dgm:pt>
    <dgm:pt modelId="{4EDB4BEB-0D06-4EDC-8B80-1CC03F9CD91D}" type="sibTrans" cxnId="{08756733-ABAF-49B5-9C18-9086FDB9BF5F}">
      <dgm:prSet/>
      <dgm:spPr/>
      <dgm:t>
        <a:bodyPr/>
        <a:lstStyle/>
        <a:p>
          <a:endParaRPr lang="en-US"/>
        </a:p>
      </dgm:t>
    </dgm:pt>
    <dgm:pt modelId="{8C4A949D-5D66-4A12-9766-5C5E760B861A}" type="pres">
      <dgm:prSet presAssocID="{FCFC67EC-B6ED-446A-B72E-8858BCA87EC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09D62FB-2AC5-43A0-BB58-EDCD1847C9FC}" type="pres">
      <dgm:prSet presAssocID="{A06B1303-BC3A-49E8-948C-4C3B8C82BF24}" presName="compNode" presStyleCnt="0"/>
      <dgm:spPr/>
    </dgm:pt>
    <dgm:pt modelId="{D364B0BE-E7DE-46CC-8433-5B239A9106C1}" type="pres">
      <dgm:prSet presAssocID="{A06B1303-BC3A-49E8-948C-4C3B8C82BF24}" presName="bgRect" presStyleLbl="bgShp" presStyleIdx="0" presStyleCnt="3"/>
      <dgm:spPr/>
    </dgm:pt>
    <dgm:pt modelId="{7E5DFB11-CDAE-447F-9625-80E398D2E4D4}" type="pres">
      <dgm:prSet presAssocID="{A06B1303-BC3A-49E8-948C-4C3B8C82BF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990687D-B37A-496B-B392-B3C8BD5189E2}" type="pres">
      <dgm:prSet presAssocID="{A06B1303-BC3A-49E8-948C-4C3B8C82BF24}" presName="spaceRect" presStyleCnt="0"/>
      <dgm:spPr/>
    </dgm:pt>
    <dgm:pt modelId="{EA7997A2-2945-41E8-A302-E310757FB7A4}" type="pres">
      <dgm:prSet presAssocID="{A06B1303-BC3A-49E8-948C-4C3B8C82BF2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D23D24B8-89D3-4C26-BAF4-374647E6A70E}" type="pres">
      <dgm:prSet presAssocID="{9BCD68D9-A401-4968-B503-9DEC014F5528}" presName="sibTrans" presStyleCnt="0"/>
      <dgm:spPr/>
    </dgm:pt>
    <dgm:pt modelId="{DAECE0E9-2B90-43D8-B6ED-DA843FE910D1}" type="pres">
      <dgm:prSet presAssocID="{773752D4-7116-4735-8B97-5D3F870761C4}" presName="compNode" presStyleCnt="0"/>
      <dgm:spPr/>
    </dgm:pt>
    <dgm:pt modelId="{05ADFDCA-1DB8-4EB4-8A59-8FF49888F724}" type="pres">
      <dgm:prSet presAssocID="{773752D4-7116-4735-8B97-5D3F870761C4}" presName="bgRect" presStyleLbl="bgShp" presStyleIdx="1" presStyleCnt="3"/>
      <dgm:spPr/>
    </dgm:pt>
    <dgm:pt modelId="{DCB36D18-5887-4021-ABBF-CE3D7580BD8F}" type="pres">
      <dgm:prSet presAssocID="{773752D4-7116-4735-8B97-5D3F870761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75E98D67-3E51-4062-8D86-E0CE3281A2B7}" type="pres">
      <dgm:prSet presAssocID="{773752D4-7116-4735-8B97-5D3F870761C4}" presName="spaceRect" presStyleCnt="0"/>
      <dgm:spPr/>
    </dgm:pt>
    <dgm:pt modelId="{742ABE21-43C4-4B0A-9793-4E3591A19E19}" type="pres">
      <dgm:prSet presAssocID="{773752D4-7116-4735-8B97-5D3F870761C4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BCBA9311-FDA4-4DCD-A9BC-259E6B67A04B}" type="pres">
      <dgm:prSet presAssocID="{AD02A500-4D76-4C61-9F2F-A95F038E9F82}" presName="sibTrans" presStyleCnt="0"/>
      <dgm:spPr/>
    </dgm:pt>
    <dgm:pt modelId="{032DD3FF-F662-44E9-BB57-78D113F65720}" type="pres">
      <dgm:prSet presAssocID="{19ADB516-25CD-4DD0-A98C-661FA5B068E6}" presName="compNode" presStyleCnt="0"/>
      <dgm:spPr/>
    </dgm:pt>
    <dgm:pt modelId="{E96FE724-CF4D-4C89-9145-D61664D9633D}" type="pres">
      <dgm:prSet presAssocID="{19ADB516-25CD-4DD0-A98C-661FA5B068E6}" presName="bgRect" presStyleLbl="bgShp" presStyleIdx="2" presStyleCnt="3"/>
      <dgm:spPr/>
    </dgm:pt>
    <dgm:pt modelId="{0E7F8C6E-7370-45E2-BF3F-12A6DE100420}" type="pres">
      <dgm:prSet presAssocID="{19ADB516-25CD-4DD0-A98C-661FA5B068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36C6A1E8-3472-4BB4-BD81-F5C276242B78}" type="pres">
      <dgm:prSet presAssocID="{19ADB516-25CD-4DD0-A98C-661FA5B068E6}" presName="spaceRect" presStyleCnt="0"/>
      <dgm:spPr/>
    </dgm:pt>
    <dgm:pt modelId="{EE1A1906-7F3B-482D-8C20-664D7DD18351}" type="pres">
      <dgm:prSet presAssocID="{19ADB516-25CD-4DD0-A98C-661FA5B068E6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D27CA32A-867C-4E03-B332-83C01775A104}" srcId="{FCFC67EC-B6ED-446A-B72E-8858BCA87ECF}" destId="{773752D4-7116-4735-8B97-5D3F870761C4}" srcOrd="1" destOrd="0" parTransId="{F7494684-10EA-4E4F-BBAA-3080E45A62EA}" sibTransId="{AD02A500-4D76-4C61-9F2F-A95F038E9F82}"/>
    <dgm:cxn modelId="{08756733-ABAF-49B5-9C18-9086FDB9BF5F}" srcId="{FCFC67EC-B6ED-446A-B72E-8858BCA87ECF}" destId="{19ADB516-25CD-4DD0-A98C-661FA5B068E6}" srcOrd="2" destOrd="0" parTransId="{4BBEC857-026B-4C87-A315-261C14714C7A}" sibTransId="{4EDB4BEB-0D06-4EDC-8B80-1CC03F9CD91D}"/>
    <dgm:cxn modelId="{1E07598B-FEA4-49E7-8E96-214FF22F4D65}" type="presOf" srcId="{773752D4-7116-4735-8B97-5D3F870761C4}" destId="{742ABE21-43C4-4B0A-9793-4E3591A19E19}" srcOrd="0" destOrd="0" presId="urn:microsoft.com/office/officeart/2018/2/layout/IconVerticalSolidList"/>
    <dgm:cxn modelId="{19E7619D-FBED-491F-86AC-E61BFA9B73B6}" type="presOf" srcId="{19ADB516-25CD-4DD0-A98C-661FA5B068E6}" destId="{EE1A1906-7F3B-482D-8C20-664D7DD18351}" srcOrd="0" destOrd="0" presId="urn:microsoft.com/office/officeart/2018/2/layout/IconVerticalSolidList"/>
    <dgm:cxn modelId="{5894904C-D79E-4E60-85BD-968EA2982C21}" type="presOf" srcId="{A06B1303-BC3A-49E8-948C-4C3B8C82BF24}" destId="{EA7997A2-2945-41E8-A302-E310757FB7A4}" srcOrd="0" destOrd="0" presId="urn:microsoft.com/office/officeart/2018/2/layout/IconVerticalSolidList"/>
    <dgm:cxn modelId="{5A1277E9-8294-4468-BBB3-E006243679E2}" type="presOf" srcId="{FCFC67EC-B6ED-446A-B72E-8858BCA87ECF}" destId="{8C4A949D-5D66-4A12-9766-5C5E760B861A}" srcOrd="0" destOrd="0" presId="urn:microsoft.com/office/officeart/2018/2/layout/IconVerticalSolidList"/>
    <dgm:cxn modelId="{C75AA3AE-EC39-4D04-A80A-0164BCB4C113}" srcId="{FCFC67EC-B6ED-446A-B72E-8858BCA87ECF}" destId="{A06B1303-BC3A-49E8-948C-4C3B8C82BF24}" srcOrd="0" destOrd="0" parTransId="{A2D4BEEF-D9EC-4991-ABFD-D6196C81ECBB}" sibTransId="{9BCD68D9-A401-4968-B503-9DEC014F5528}"/>
    <dgm:cxn modelId="{97F0B70C-99D9-4C69-980B-3750ED67EB1C}" type="presParOf" srcId="{8C4A949D-5D66-4A12-9766-5C5E760B861A}" destId="{C09D62FB-2AC5-43A0-BB58-EDCD1847C9FC}" srcOrd="0" destOrd="0" presId="urn:microsoft.com/office/officeart/2018/2/layout/IconVerticalSolidList"/>
    <dgm:cxn modelId="{834D82CB-DECD-4F31-8A94-6045E2D5791D}" type="presParOf" srcId="{C09D62FB-2AC5-43A0-BB58-EDCD1847C9FC}" destId="{D364B0BE-E7DE-46CC-8433-5B239A9106C1}" srcOrd="0" destOrd="0" presId="urn:microsoft.com/office/officeart/2018/2/layout/IconVerticalSolidList"/>
    <dgm:cxn modelId="{5E89B299-0310-40AA-B7F5-25DF6B9F1877}" type="presParOf" srcId="{C09D62FB-2AC5-43A0-BB58-EDCD1847C9FC}" destId="{7E5DFB11-CDAE-447F-9625-80E398D2E4D4}" srcOrd="1" destOrd="0" presId="urn:microsoft.com/office/officeart/2018/2/layout/IconVerticalSolidList"/>
    <dgm:cxn modelId="{0ED8F874-9BB6-401C-8E90-90EBC1B8F0F2}" type="presParOf" srcId="{C09D62FB-2AC5-43A0-BB58-EDCD1847C9FC}" destId="{9990687D-B37A-496B-B392-B3C8BD5189E2}" srcOrd="2" destOrd="0" presId="urn:microsoft.com/office/officeart/2018/2/layout/IconVerticalSolidList"/>
    <dgm:cxn modelId="{19CD33FA-BB7B-4B05-917F-EAC33885532A}" type="presParOf" srcId="{C09D62FB-2AC5-43A0-BB58-EDCD1847C9FC}" destId="{EA7997A2-2945-41E8-A302-E310757FB7A4}" srcOrd="3" destOrd="0" presId="urn:microsoft.com/office/officeart/2018/2/layout/IconVerticalSolidList"/>
    <dgm:cxn modelId="{86516923-ABC5-48E0-8785-DA8DC6E749E8}" type="presParOf" srcId="{8C4A949D-5D66-4A12-9766-5C5E760B861A}" destId="{D23D24B8-89D3-4C26-BAF4-374647E6A70E}" srcOrd="1" destOrd="0" presId="urn:microsoft.com/office/officeart/2018/2/layout/IconVerticalSolidList"/>
    <dgm:cxn modelId="{047118B9-FDF5-49C3-BE39-C8EB78E1C30F}" type="presParOf" srcId="{8C4A949D-5D66-4A12-9766-5C5E760B861A}" destId="{DAECE0E9-2B90-43D8-B6ED-DA843FE910D1}" srcOrd="2" destOrd="0" presId="urn:microsoft.com/office/officeart/2018/2/layout/IconVerticalSolidList"/>
    <dgm:cxn modelId="{576DBEAD-F482-409F-96AD-1DCE5B72BBE7}" type="presParOf" srcId="{DAECE0E9-2B90-43D8-B6ED-DA843FE910D1}" destId="{05ADFDCA-1DB8-4EB4-8A59-8FF49888F724}" srcOrd="0" destOrd="0" presId="urn:microsoft.com/office/officeart/2018/2/layout/IconVerticalSolidList"/>
    <dgm:cxn modelId="{A46D43DA-BB38-46A7-94D8-230BA1B4A17F}" type="presParOf" srcId="{DAECE0E9-2B90-43D8-B6ED-DA843FE910D1}" destId="{DCB36D18-5887-4021-ABBF-CE3D7580BD8F}" srcOrd="1" destOrd="0" presId="urn:microsoft.com/office/officeart/2018/2/layout/IconVerticalSolidList"/>
    <dgm:cxn modelId="{7AA114FC-B6C2-4AB3-BA99-B7C11DAB2C01}" type="presParOf" srcId="{DAECE0E9-2B90-43D8-B6ED-DA843FE910D1}" destId="{75E98D67-3E51-4062-8D86-E0CE3281A2B7}" srcOrd="2" destOrd="0" presId="urn:microsoft.com/office/officeart/2018/2/layout/IconVerticalSolidList"/>
    <dgm:cxn modelId="{E3EC922E-FFED-4C93-8797-46A23498B6FE}" type="presParOf" srcId="{DAECE0E9-2B90-43D8-B6ED-DA843FE910D1}" destId="{742ABE21-43C4-4B0A-9793-4E3591A19E19}" srcOrd="3" destOrd="0" presId="urn:microsoft.com/office/officeart/2018/2/layout/IconVerticalSolidList"/>
    <dgm:cxn modelId="{DB35CE1F-2032-4253-8D0F-D482F930FFF2}" type="presParOf" srcId="{8C4A949D-5D66-4A12-9766-5C5E760B861A}" destId="{BCBA9311-FDA4-4DCD-A9BC-259E6B67A04B}" srcOrd="3" destOrd="0" presId="urn:microsoft.com/office/officeart/2018/2/layout/IconVerticalSolidList"/>
    <dgm:cxn modelId="{7C566803-7D5F-4308-9C82-51B5DBBEF92E}" type="presParOf" srcId="{8C4A949D-5D66-4A12-9766-5C5E760B861A}" destId="{032DD3FF-F662-44E9-BB57-78D113F65720}" srcOrd="4" destOrd="0" presId="urn:microsoft.com/office/officeart/2018/2/layout/IconVerticalSolidList"/>
    <dgm:cxn modelId="{D61179E2-E8A3-46C4-835B-E6802A8F08A4}" type="presParOf" srcId="{032DD3FF-F662-44E9-BB57-78D113F65720}" destId="{E96FE724-CF4D-4C89-9145-D61664D9633D}" srcOrd="0" destOrd="0" presId="urn:microsoft.com/office/officeart/2018/2/layout/IconVerticalSolidList"/>
    <dgm:cxn modelId="{91EDF939-9FE3-473F-B029-ABEF6DA47001}" type="presParOf" srcId="{032DD3FF-F662-44E9-BB57-78D113F65720}" destId="{0E7F8C6E-7370-45E2-BF3F-12A6DE100420}" srcOrd="1" destOrd="0" presId="urn:microsoft.com/office/officeart/2018/2/layout/IconVerticalSolidList"/>
    <dgm:cxn modelId="{F1C90E08-727E-485D-AD3E-3BB3765B9749}" type="presParOf" srcId="{032DD3FF-F662-44E9-BB57-78D113F65720}" destId="{36C6A1E8-3472-4BB4-BD81-F5C276242B78}" srcOrd="2" destOrd="0" presId="urn:microsoft.com/office/officeart/2018/2/layout/IconVerticalSolidList"/>
    <dgm:cxn modelId="{04FACB19-9A58-416C-9F9C-1CC6D3517D1B}" type="presParOf" srcId="{032DD3FF-F662-44E9-BB57-78D113F65720}" destId="{EE1A1906-7F3B-482D-8C20-664D7DD183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96D857-38D7-434B-899C-2D71B7D5D4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F36DD7-34A6-401C-A79D-00E5E0696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</a:t>
          </a:r>
          <a:r>
            <a:rPr lang="en-US" b="1"/>
            <a:t>Logistic Regression</a:t>
          </a:r>
          <a:endParaRPr lang="en-US"/>
        </a:p>
      </dgm:t>
    </dgm:pt>
    <dgm:pt modelId="{CAFEC35B-1DE8-4F63-90BB-EFC5EA5772DE}" type="parTrans" cxnId="{3B3E00E1-BC36-41BB-8D8E-63A169DA4A09}">
      <dgm:prSet/>
      <dgm:spPr/>
      <dgm:t>
        <a:bodyPr/>
        <a:lstStyle/>
        <a:p>
          <a:endParaRPr lang="en-US"/>
        </a:p>
      </dgm:t>
    </dgm:pt>
    <dgm:pt modelId="{FF2E0CF6-4D16-45F4-8520-0E106C490A1F}" type="sibTrans" cxnId="{3B3E00E1-BC36-41BB-8D8E-63A169DA4A09}">
      <dgm:prSet/>
      <dgm:spPr/>
      <dgm:t>
        <a:bodyPr/>
        <a:lstStyle/>
        <a:p>
          <a:endParaRPr lang="en-US"/>
        </a:p>
      </dgm:t>
    </dgm:pt>
    <dgm:pt modelId="{9FD4E407-D498-4A53-BABF-A43E25FD8B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2. Decision Tree Classifier</a:t>
          </a:r>
          <a:endParaRPr lang="en-US"/>
        </a:p>
      </dgm:t>
    </dgm:pt>
    <dgm:pt modelId="{BF2C5DE8-35A1-4816-BA09-F9BEF0F770CF}" type="parTrans" cxnId="{C4839329-2DCE-4A47-9283-0A47A87800AC}">
      <dgm:prSet/>
      <dgm:spPr/>
      <dgm:t>
        <a:bodyPr/>
        <a:lstStyle/>
        <a:p>
          <a:endParaRPr lang="en-US"/>
        </a:p>
      </dgm:t>
    </dgm:pt>
    <dgm:pt modelId="{0A011BF9-A3B3-4DD6-B810-E69DC896C34B}" type="sibTrans" cxnId="{C4839329-2DCE-4A47-9283-0A47A87800AC}">
      <dgm:prSet/>
      <dgm:spPr/>
      <dgm:t>
        <a:bodyPr/>
        <a:lstStyle/>
        <a:p>
          <a:endParaRPr lang="en-US"/>
        </a:p>
      </dgm:t>
    </dgm:pt>
    <dgm:pt modelId="{8EEA0536-59E2-4D31-99C6-D0A0315403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3. Random Forest Classifier</a:t>
          </a:r>
          <a:endParaRPr lang="en-US"/>
        </a:p>
      </dgm:t>
    </dgm:pt>
    <dgm:pt modelId="{8611AE54-C0D0-4DD3-8493-F666257F5D57}" type="parTrans" cxnId="{4513E318-3698-4762-95EC-2E0D46F32878}">
      <dgm:prSet/>
      <dgm:spPr/>
      <dgm:t>
        <a:bodyPr/>
        <a:lstStyle/>
        <a:p>
          <a:endParaRPr lang="en-US"/>
        </a:p>
      </dgm:t>
    </dgm:pt>
    <dgm:pt modelId="{043F7733-C675-48BE-BCF0-A5A6996321E3}" type="sibTrans" cxnId="{4513E318-3698-4762-95EC-2E0D46F32878}">
      <dgm:prSet/>
      <dgm:spPr/>
      <dgm:t>
        <a:bodyPr/>
        <a:lstStyle/>
        <a:p>
          <a:endParaRPr lang="en-US"/>
        </a:p>
      </dgm:t>
    </dgm:pt>
    <dgm:pt modelId="{A578054E-6E10-4013-AA4A-CD0C7BE137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4. K Neighbor Classifier </a:t>
          </a:r>
          <a:endParaRPr lang="en-US"/>
        </a:p>
      </dgm:t>
    </dgm:pt>
    <dgm:pt modelId="{B7834B8E-EDF6-4220-8FAD-B69FD55B66D5}" type="parTrans" cxnId="{175A59D3-574C-447C-A76C-A00213EB67BA}">
      <dgm:prSet/>
      <dgm:spPr/>
      <dgm:t>
        <a:bodyPr/>
        <a:lstStyle/>
        <a:p>
          <a:endParaRPr lang="en-US"/>
        </a:p>
      </dgm:t>
    </dgm:pt>
    <dgm:pt modelId="{E9C8D4F9-A0B4-40D6-84EC-6B5EFBFAA0EF}" type="sibTrans" cxnId="{175A59D3-574C-447C-A76C-A00213EB67BA}">
      <dgm:prSet/>
      <dgm:spPr/>
      <dgm:t>
        <a:bodyPr/>
        <a:lstStyle/>
        <a:p>
          <a:endParaRPr lang="en-US"/>
        </a:p>
      </dgm:t>
    </dgm:pt>
    <dgm:pt modelId="{B09EE174-ED12-48EA-8C2F-F1AD1742DE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5. Support Vector Classifier </a:t>
          </a:r>
          <a:endParaRPr lang="en-US"/>
        </a:p>
      </dgm:t>
    </dgm:pt>
    <dgm:pt modelId="{B9F59F83-A3D5-40EB-A6A1-09E9D31B82F0}" type="parTrans" cxnId="{D9AC8267-18FD-4ECD-A83C-409E974AEAF6}">
      <dgm:prSet/>
      <dgm:spPr/>
      <dgm:t>
        <a:bodyPr/>
        <a:lstStyle/>
        <a:p>
          <a:endParaRPr lang="en-US"/>
        </a:p>
      </dgm:t>
    </dgm:pt>
    <dgm:pt modelId="{114AFA25-32D1-4BCD-A0C6-3677417AC2EC}" type="sibTrans" cxnId="{D9AC8267-18FD-4ECD-A83C-409E974AEAF6}">
      <dgm:prSet/>
      <dgm:spPr/>
      <dgm:t>
        <a:bodyPr/>
        <a:lstStyle/>
        <a:p>
          <a:endParaRPr lang="en-US"/>
        </a:p>
      </dgm:t>
    </dgm:pt>
    <dgm:pt modelId="{41D9DDF5-B7E4-4522-82C7-C57692830E90}" type="pres">
      <dgm:prSet presAssocID="{F296D857-38D7-434B-899C-2D71B7D5D4E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07FA7AF-D650-431F-B9D0-F7A5B547641E}" type="pres">
      <dgm:prSet presAssocID="{36F36DD7-34A6-401C-A79D-00E5E069642F}" presName="compNode" presStyleCnt="0"/>
      <dgm:spPr/>
    </dgm:pt>
    <dgm:pt modelId="{608E8818-0DF3-466F-B044-D414F1DE0068}" type="pres">
      <dgm:prSet presAssocID="{36F36DD7-34A6-401C-A79D-00E5E069642F}" presName="bgRect" presStyleLbl="bgShp" presStyleIdx="0" presStyleCnt="5" custLinFactNeighborY="-31278"/>
      <dgm:spPr/>
    </dgm:pt>
    <dgm:pt modelId="{33AD1B48-213E-4270-B4A4-D71479A6E9A7}" type="pres">
      <dgm:prSet presAssocID="{36F36DD7-34A6-401C-A79D-00E5E069642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13F18C2-9EE6-48B2-A98E-D80B96B18286}" type="pres">
      <dgm:prSet presAssocID="{36F36DD7-34A6-401C-A79D-00E5E069642F}" presName="spaceRect" presStyleCnt="0"/>
      <dgm:spPr/>
    </dgm:pt>
    <dgm:pt modelId="{EDA1C42F-C2B1-4D6F-986D-68D3BECD3FC1}" type="pres">
      <dgm:prSet presAssocID="{36F36DD7-34A6-401C-A79D-00E5E069642F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6554E025-F544-40D1-AFC6-893E99E38078}" type="pres">
      <dgm:prSet presAssocID="{FF2E0CF6-4D16-45F4-8520-0E106C490A1F}" presName="sibTrans" presStyleCnt="0"/>
      <dgm:spPr/>
    </dgm:pt>
    <dgm:pt modelId="{646D2CCF-13E2-40E3-A587-797462431B49}" type="pres">
      <dgm:prSet presAssocID="{9FD4E407-D498-4A53-BABF-A43E25FD8BFB}" presName="compNode" presStyleCnt="0"/>
      <dgm:spPr/>
    </dgm:pt>
    <dgm:pt modelId="{62832752-4BBA-4984-8FB0-E0CC5D37F11B}" type="pres">
      <dgm:prSet presAssocID="{9FD4E407-D498-4A53-BABF-A43E25FD8BFB}" presName="bgRect" presStyleLbl="bgShp" presStyleIdx="1" presStyleCnt="5"/>
      <dgm:spPr/>
    </dgm:pt>
    <dgm:pt modelId="{83A4ACE0-7809-4736-B3C7-69341ED80049}" type="pres">
      <dgm:prSet presAssocID="{9FD4E407-D498-4A53-BABF-A43E25FD8B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7D80B3D-4BE5-40A4-9ACD-E76103CAB523}" type="pres">
      <dgm:prSet presAssocID="{9FD4E407-D498-4A53-BABF-A43E25FD8BFB}" presName="spaceRect" presStyleCnt="0"/>
      <dgm:spPr/>
    </dgm:pt>
    <dgm:pt modelId="{895CACF9-E22B-4D53-AE72-DACE6649106F}" type="pres">
      <dgm:prSet presAssocID="{9FD4E407-D498-4A53-BABF-A43E25FD8BFB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B5E01E60-53E3-4448-92AB-C18C0A72BF72}" type="pres">
      <dgm:prSet presAssocID="{0A011BF9-A3B3-4DD6-B810-E69DC896C34B}" presName="sibTrans" presStyleCnt="0"/>
      <dgm:spPr/>
    </dgm:pt>
    <dgm:pt modelId="{28D09086-F549-49C5-98F3-27EB31B85194}" type="pres">
      <dgm:prSet presAssocID="{8EEA0536-59E2-4D31-99C6-D0A0315403DC}" presName="compNode" presStyleCnt="0"/>
      <dgm:spPr/>
    </dgm:pt>
    <dgm:pt modelId="{1F5ADC35-6425-46DB-B35E-0230A4D69BEF}" type="pres">
      <dgm:prSet presAssocID="{8EEA0536-59E2-4D31-99C6-D0A0315403DC}" presName="bgRect" presStyleLbl="bgShp" presStyleIdx="2" presStyleCnt="5"/>
      <dgm:spPr/>
    </dgm:pt>
    <dgm:pt modelId="{78A11476-F344-450A-AA01-8F2CA9E2F7C1}" type="pres">
      <dgm:prSet presAssocID="{8EEA0536-59E2-4D31-99C6-D0A0315403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1F8FEDC3-DEE0-4348-8E04-A5B848D75104}" type="pres">
      <dgm:prSet presAssocID="{8EEA0536-59E2-4D31-99C6-D0A0315403DC}" presName="spaceRect" presStyleCnt="0"/>
      <dgm:spPr/>
    </dgm:pt>
    <dgm:pt modelId="{D3BE8E8C-A91D-45F5-91EC-63992BAEBE0A}" type="pres">
      <dgm:prSet presAssocID="{8EEA0536-59E2-4D31-99C6-D0A0315403DC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D69FC3EF-BE0E-4808-877D-F9C482FC6686}" type="pres">
      <dgm:prSet presAssocID="{043F7733-C675-48BE-BCF0-A5A6996321E3}" presName="sibTrans" presStyleCnt="0"/>
      <dgm:spPr/>
    </dgm:pt>
    <dgm:pt modelId="{B268E98A-A07E-4BB4-AB7E-F973ECB9DCA8}" type="pres">
      <dgm:prSet presAssocID="{A578054E-6E10-4013-AA4A-CD0C7BE137CD}" presName="compNode" presStyleCnt="0"/>
      <dgm:spPr/>
    </dgm:pt>
    <dgm:pt modelId="{BAC4FDCF-94A0-4B2D-8AAF-53D69D798E32}" type="pres">
      <dgm:prSet presAssocID="{A578054E-6E10-4013-AA4A-CD0C7BE137CD}" presName="bgRect" presStyleLbl="bgShp" presStyleIdx="3" presStyleCnt="5"/>
      <dgm:spPr/>
    </dgm:pt>
    <dgm:pt modelId="{D1E18225-97C7-4941-86A8-9747EEE382E7}" type="pres">
      <dgm:prSet presAssocID="{A578054E-6E10-4013-AA4A-CD0C7BE137C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ter"/>
        </a:ext>
      </dgm:extLst>
    </dgm:pt>
    <dgm:pt modelId="{38D83BDB-6EA9-4F3D-8CD8-6A12C575D789}" type="pres">
      <dgm:prSet presAssocID="{A578054E-6E10-4013-AA4A-CD0C7BE137CD}" presName="spaceRect" presStyleCnt="0"/>
      <dgm:spPr/>
    </dgm:pt>
    <dgm:pt modelId="{05FF0312-E306-4F71-8DD2-3260399D3588}" type="pres">
      <dgm:prSet presAssocID="{A578054E-6E10-4013-AA4A-CD0C7BE137CD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95FB2D0-5B22-4920-A944-D5C878890E2A}" type="pres">
      <dgm:prSet presAssocID="{E9C8D4F9-A0B4-40D6-84EC-6B5EFBFAA0EF}" presName="sibTrans" presStyleCnt="0"/>
      <dgm:spPr/>
    </dgm:pt>
    <dgm:pt modelId="{205B93DF-05AC-4EF7-B6F7-3DD4D1602B44}" type="pres">
      <dgm:prSet presAssocID="{B09EE174-ED12-48EA-8C2F-F1AD1742DEFF}" presName="compNode" presStyleCnt="0"/>
      <dgm:spPr/>
    </dgm:pt>
    <dgm:pt modelId="{4F42A1D1-112D-4166-B5C3-FFE907634CD8}" type="pres">
      <dgm:prSet presAssocID="{B09EE174-ED12-48EA-8C2F-F1AD1742DEFF}" presName="bgRect" presStyleLbl="bgShp" presStyleIdx="4" presStyleCnt="5"/>
      <dgm:spPr/>
    </dgm:pt>
    <dgm:pt modelId="{702A4CB8-87EF-46CC-BFE0-433E59260A68}" type="pres">
      <dgm:prSet presAssocID="{B09EE174-ED12-48EA-8C2F-F1AD1742DE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97B33C4D-BFCF-4C41-AE2B-5C3EC0E6D390}" type="pres">
      <dgm:prSet presAssocID="{B09EE174-ED12-48EA-8C2F-F1AD1742DEFF}" presName="spaceRect" presStyleCnt="0"/>
      <dgm:spPr/>
    </dgm:pt>
    <dgm:pt modelId="{96C8AC5A-DEE9-4999-A58C-CE23559BD883}" type="pres">
      <dgm:prSet presAssocID="{B09EE174-ED12-48EA-8C2F-F1AD1742DEFF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3B3E00E1-BC36-41BB-8D8E-63A169DA4A09}" srcId="{F296D857-38D7-434B-899C-2D71B7D5D4EC}" destId="{36F36DD7-34A6-401C-A79D-00E5E069642F}" srcOrd="0" destOrd="0" parTransId="{CAFEC35B-1DE8-4F63-90BB-EFC5EA5772DE}" sibTransId="{FF2E0CF6-4D16-45F4-8520-0E106C490A1F}"/>
    <dgm:cxn modelId="{8AE3B052-002D-4B2E-B07C-63F7C0E8C749}" type="presOf" srcId="{B09EE174-ED12-48EA-8C2F-F1AD1742DEFF}" destId="{96C8AC5A-DEE9-4999-A58C-CE23559BD883}" srcOrd="0" destOrd="0" presId="urn:microsoft.com/office/officeart/2018/2/layout/IconVerticalSolidList"/>
    <dgm:cxn modelId="{1E0FE459-622A-4285-B356-FDBCD8AA60E1}" type="presOf" srcId="{9FD4E407-D498-4A53-BABF-A43E25FD8BFB}" destId="{895CACF9-E22B-4D53-AE72-DACE6649106F}" srcOrd="0" destOrd="0" presId="urn:microsoft.com/office/officeart/2018/2/layout/IconVerticalSolidList"/>
    <dgm:cxn modelId="{321B7276-E40F-4D07-920C-79EE0403A1A3}" type="presOf" srcId="{F296D857-38D7-434B-899C-2D71B7D5D4EC}" destId="{41D9DDF5-B7E4-4522-82C7-C57692830E90}" srcOrd="0" destOrd="0" presId="urn:microsoft.com/office/officeart/2018/2/layout/IconVerticalSolidList"/>
    <dgm:cxn modelId="{E48FC805-2B6D-4D06-8056-67A2BE027DD2}" type="presOf" srcId="{36F36DD7-34A6-401C-A79D-00E5E069642F}" destId="{EDA1C42F-C2B1-4D6F-986D-68D3BECD3FC1}" srcOrd="0" destOrd="0" presId="urn:microsoft.com/office/officeart/2018/2/layout/IconVerticalSolidList"/>
    <dgm:cxn modelId="{572A5E66-DA6D-4815-8BD3-27AF68FD6714}" type="presOf" srcId="{8EEA0536-59E2-4D31-99C6-D0A0315403DC}" destId="{D3BE8E8C-A91D-45F5-91EC-63992BAEBE0A}" srcOrd="0" destOrd="0" presId="urn:microsoft.com/office/officeart/2018/2/layout/IconVerticalSolidList"/>
    <dgm:cxn modelId="{F50F480F-D82B-4F0A-A08B-B409B927CC2E}" type="presOf" srcId="{A578054E-6E10-4013-AA4A-CD0C7BE137CD}" destId="{05FF0312-E306-4F71-8DD2-3260399D3588}" srcOrd="0" destOrd="0" presId="urn:microsoft.com/office/officeart/2018/2/layout/IconVerticalSolidList"/>
    <dgm:cxn modelId="{C4839329-2DCE-4A47-9283-0A47A87800AC}" srcId="{F296D857-38D7-434B-899C-2D71B7D5D4EC}" destId="{9FD4E407-D498-4A53-BABF-A43E25FD8BFB}" srcOrd="1" destOrd="0" parTransId="{BF2C5DE8-35A1-4816-BA09-F9BEF0F770CF}" sibTransId="{0A011BF9-A3B3-4DD6-B810-E69DC896C34B}"/>
    <dgm:cxn modelId="{175A59D3-574C-447C-A76C-A00213EB67BA}" srcId="{F296D857-38D7-434B-899C-2D71B7D5D4EC}" destId="{A578054E-6E10-4013-AA4A-CD0C7BE137CD}" srcOrd="3" destOrd="0" parTransId="{B7834B8E-EDF6-4220-8FAD-B69FD55B66D5}" sibTransId="{E9C8D4F9-A0B4-40D6-84EC-6B5EFBFAA0EF}"/>
    <dgm:cxn modelId="{4513E318-3698-4762-95EC-2E0D46F32878}" srcId="{F296D857-38D7-434B-899C-2D71B7D5D4EC}" destId="{8EEA0536-59E2-4D31-99C6-D0A0315403DC}" srcOrd="2" destOrd="0" parTransId="{8611AE54-C0D0-4DD3-8493-F666257F5D57}" sibTransId="{043F7733-C675-48BE-BCF0-A5A6996321E3}"/>
    <dgm:cxn modelId="{D9AC8267-18FD-4ECD-A83C-409E974AEAF6}" srcId="{F296D857-38D7-434B-899C-2D71B7D5D4EC}" destId="{B09EE174-ED12-48EA-8C2F-F1AD1742DEFF}" srcOrd="4" destOrd="0" parTransId="{B9F59F83-A3D5-40EB-A6A1-09E9D31B82F0}" sibTransId="{114AFA25-32D1-4BCD-A0C6-3677417AC2EC}"/>
    <dgm:cxn modelId="{64A32FFE-82B6-4043-A8E2-D582B0358FFF}" type="presParOf" srcId="{41D9DDF5-B7E4-4522-82C7-C57692830E90}" destId="{907FA7AF-D650-431F-B9D0-F7A5B547641E}" srcOrd="0" destOrd="0" presId="urn:microsoft.com/office/officeart/2018/2/layout/IconVerticalSolidList"/>
    <dgm:cxn modelId="{FED6A189-0DDF-419D-94B2-B8E7DD8F4EC9}" type="presParOf" srcId="{907FA7AF-D650-431F-B9D0-F7A5B547641E}" destId="{608E8818-0DF3-466F-B044-D414F1DE0068}" srcOrd="0" destOrd="0" presId="urn:microsoft.com/office/officeart/2018/2/layout/IconVerticalSolidList"/>
    <dgm:cxn modelId="{4EE106D5-0AC4-4B2E-B6A8-7895D77BA8F9}" type="presParOf" srcId="{907FA7AF-D650-431F-B9D0-F7A5B547641E}" destId="{33AD1B48-213E-4270-B4A4-D71479A6E9A7}" srcOrd="1" destOrd="0" presId="urn:microsoft.com/office/officeart/2018/2/layout/IconVerticalSolidList"/>
    <dgm:cxn modelId="{D71EA587-B099-40EF-8314-E350BAF37861}" type="presParOf" srcId="{907FA7AF-D650-431F-B9D0-F7A5B547641E}" destId="{913F18C2-9EE6-48B2-A98E-D80B96B18286}" srcOrd="2" destOrd="0" presId="urn:microsoft.com/office/officeart/2018/2/layout/IconVerticalSolidList"/>
    <dgm:cxn modelId="{86654DC3-2388-4AED-A4F3-268485803BDC}" type="presParOf" srcId="{907FA7AF-D650-431F-B9D0-F7A5B547641E}" destId="{EDA1C42F-C2B1-4D6F-986D-68D3BECD3FC1}" srcOrd="3" destOrd="0" presId="urn:microsoft.com/office/officeart/2018/2/layout/IconVerticalSolidList"/>
    <dgm:cxn modelId="{2704B667-33F8-4400-9E09-9282F982E518}" type="presParOf" srcId="{41D9DDF5-B7E4-4522-82C7-C57692830E90}" destId="{6554E025-F544-40D1-AFC6-893E99E38078}" srcOrd="1" destOrd="0" presId="urn:microsoft.com/office/officeart/2018/2/layout/IconVerticalSolidList"/>
    <dgm:cxn modelId="{B4F40E6C-364A-45C6-8712-E171A66496A3}" type="presParOf" srcId="{41D9DDF5-B7E4-4522-82C7-C57692830E90}" destId="{646D2CCF-13E2-40E3-A587-797462431B49}" srcOrd="2" destOrd="0" presId="urn:microsoft.com/office/officeart/2018/2/layout/IconVerticalSolidList"/>
    <dgm:cxn modelId="{CA45B7E6-4DCF-44D9-B2E9-7FB51243A634}" type="presParOf" srcId="{646D2CCF-13E2-40E3-A587-797462431B49}" destId="{62832752-4BBA-4984-8FB0-E0CC5D37F11B}" srcOrd="0" destOrd="0" presId="urn:microsoft.com/office/officeart/2018/2/layout/IconVerticalSolidList"/>
    <dgm:cxn modelId="{F684B890-540C-4067-A31E-64D36C88B923}" type="presParOf" srcId="{646D2CCF-13E2-40E3-A587-797462431B49}" destId="{83A4ACE0-7809-4736-B3C7-69341ED80049}" srcOrd="1" destOrd="0" presId="urn:microsoft.com/office/officeart/2018/2/layout/IconVerticalSolidList"/>
    <dgm:cxn modelId="{B5999884-E389-45AA-AF21-7AD2802DF050}" type="presParOf" srcId="{646D2CCF-13E2-40E3-A587-797462431B49}" destId="{C7D80B3D-4BE5-40A4-9ACD-E76103CAB523}" srcOrd="2" destOrd="0" presId="urn:microsoft.com/office/officeart/2018/2/layout/IconVerticalSolidList"/>
    <dgm:cxn modelId="{BBC15DF4-FAB6-423D-81D5-D5E5AF0937B2}" type="presParOf" srcId="{646D2CCF-13E2-40E3-A587-797462431B49}" destId="{895CACF9-E22B-4D53-AE72-DACE6649106F}" srcOrd="3" destOrd="0" presId="urn:microsoft.com/office/officeart/2018/2/layout/IconVerticalSolidList"/>
    <dgm:cxn modelId="{5CDBA215-EFD1-46D9-9841-6FECC5C3F807}" type="presParOf" srcId="{41D9DDF5-B7E4-4522-82C7-C57692830E90}" destId="{B5E01E60-53E3-4448-92AB-C18C0A72BF72}" srcOrd="3" destOrd="0" presId="urn:microsoft.com/office/officeart/2018/2/layout/IconVerticalSolidList"/>
    <dgm:cxn modelId="{D85DA0A3-BA57-4CFC-8B1D-CF7016690510}" type="presParOf" srcId="{41D9DDF5-B7E4-4522-82C7-C57692830E90}" destId="{28D09086-F549-49C5-98F3-27EB31B85194}" srcOrd="4" destOrd="0" presId="urn:microsoft.com/office/officeart/2018/2/layout/IconVerticalSolidList"/>
    <dgm:cxn modelId="{602E04B7-ABF5-4887-8D83-54000428E673}" type="presParOf" srcId="{28D09086-F549-49C5-98F3-27EB31B85194}" destId="{1F5ADC35-6425-46DB-B35E-0230A4D69BEF}" srcOrd="0" destOrd="0" presId="urn:microsoft.com/office/officeart/2018/2/layout/IconVerticalSolidList"/>
    <dgm:cxn modelId="{8F5448E3-DBFE-449B-A290-B5A1B5E4152D}" type="presParOf" srcId="{28D09086-F549-49C5-98F3-27EB31B85194}" destId="{78A11476-F344-450A-AA01-8F2CA9E2F7C1}" srcOrd="1" destOrd="0" presId="urn:microsoft.com/office/officeart/2018/2/layout/IconVerticalSolidList"/>
    <dgm:cxn modelId="{851FEBF1-AEC9-40FC-9636-58C5188668DC}" type="presParOf" srcId="{28D09086-F549-49C5-98F3-27EB31B85194}" destId="{1F8FEDC3-DEE0-4348-8E04-A5B848D75104}" srcOrd="2" destOrd="0" presId="urn:microsoft.com/office/officeart/2018/2/layout/IconVerticalSolidList"/>
    <dgm:cxn modelId="{C4F0EAB7-F3A1-4EE8-97EC-60DCF22A885D}" type="presParOf" srcId="{28D09086-F549-49C5-98F3-27EB31B85194}" destId="{D3BE8E8C-A91D-45F5-91EC-63992BAEBE0A}" srcOrd="3" destOrd="0" presId="urn:microsoft.com/office/officeart/2018/2/layout/IconVerticalSolidList"/>
    <dgm:cxn modelId="{DAA10D9B-1DD0-41B0-B1E7-4222F53FB6B8}" type="presParOf" srcId="{41D9DDF5-B7E4-4522-82C7-C57692830E90}" destId="{D69FC3EF-BE0E-4808-877D-F9C482FC6686}" srcOrd="5" destOrd="0" presId="urn:microsoft.com/office/officeart/2018/2/layout/IconVerticalSolidList"/>
    <dgm:cxn modelId="{20CCB62A-F6F0-4DFE-99AB-C27D1D49D3B5}" type="presParOf" srcId="{41D9DDF5-B7E4-4522-82C7-C57692830E90}" destId="{B268E98A-A07E-4BB4-AB7E-F973ECB9DCA8}" srcOrd="6" destOrd="0" presId="urn:microsoft.com/office/officeart/2018/2/layout/IconVerticalSolidList"/>
    <dgm:cxn modelId="{4E80F887-EB12-48D4-8D05-360E8E78C8F1}" type="presParOf" srcId="{B268E98A-A07E-4BB4-AB7E-F973ECB9DCA8}" destId="{BAC4FDCF-94A0-4B2D-8AAF-53D69D798E32}" srcOrd="0" destOrd="0" presId="urn:microsoft.com/office/officeart/2018/2/layout/IconVerticalSolidList"/>
    <dgm:cxn modelId="{40899EE5-A7DD-45CD-A4D9-4168C365EDBF}" type="presParOf" srcId="{B268E98A-A07E-4BB4-AB7E-F973ECB9DCA8}" destId="{D1E18225-97C7-4941-86A8-9747EEE382E7}" srcOrd="1" destOrd="0" presId="urn:microsoft.com/office/officeart/2018/2/layout/IconVerticalSolidList"/>
    <dgm:cxn modelId="{86F014EA-7DC0-4F05-8896-7D510A6FA172}" type="presParOf" srcId="{B268E98A-A07E-4BB4-AB7E-F973ECB9DCA8}" destId="{38D83BDB-6EA9-4F3D-8CD8-6A12C575D789}" srcOrd="2" destOrd="0" presId="urn:microsoft.com/office/officeart/2018/2/layout/IconVerticalSolidList"/>
    <dgm:cxn modelId="{ACAEF84F-1C68-4F3A-94EC-9B09D750287C}" type="presParOf" srcId="{B268E98A-A07E-4BB4-AB7E-F973ECB9DCA8}" destId="{05FF0312-E306-4F71-8DD2-3260399D3588}" srcOrd="3" destOrd="0" presId="urn:microsoft.com/office/officeart/2018/2/layout/IconVerticalSolidList"/>
    <dgm:cxn modelId="{B002C2FC-C8EA-4366-8EE5-048BF449FAA2}" type="presParOf" srcId="{41D9DDF5-B7E4-4522-82C7-C57692830E90}" destId="{795FB2D0-5B22-4920-A944-D5C878890E2A}" srcOrd="7" destOrd="0" presId="urn:microsoft.com/office/officeart/2018/2/layout/IconVerticalSolidList"/>
    <dgm:cxn modelId="{3557600E-11C6-4B70-9461-24CAFCDD46C7}" type="presParOf" srcId="{41D9DDF5-B7E4-4522-82C7-C57692830E90}" destId="{205B93DF-05AC-4EF7-B6F7-3DD4D1602B44}" srcOrd="8" destOrd="0" presId="urn:microsoft.com/office/officeart/2018/2/layout/IconVerticalSolidList"/>
    <dgm:cxn modelId="{F5BD037D-90D0-43DF-8C85-4D4B698214C8}" type="presParOf" srcId="{205B93DF-05AC-4EF7-B6F7-3DD4D1602B44}" destId="{4F42A1D1-112D-4166-B5C3-FFE907634CD8}" srcOrd="0" destOrd="0" presId="urn:microsoft.com/office/officeart/2018/2/layout/IconVerticalSolidList"/>
    <dgm:cxn modelId="{410074BC-39AC-4CEC-8176-B7B20093C2D0}" type="presParOf" srcId="{205B93DF-05AC-4EF7-B6F7-3DD4D1602B44}" destId="{702A4CB8-87EF-46CC-BFE0-433E59260A68}" srcOrd="1" destOrd="0" presId="urn:microsoft.com/office/officeart/2018/2/layout/IconVerticalSolidList"/>
    <dgm:cxn modelId="{BDFDB27C-79FB-46E4-B5D3-CE546CBF9CE3}" type="presParOf" srcId="{205B93DF-05AC-4EF7-B6F7-3DD4D1602B44}" destId="{97B33C4D-BFCF-4C41-AE2B-5C3EC0E6D390}" srcOrd="2" destOrd="0" presId="urn:microsoft.com/office/officeart/2018/2/layout/IconVerticalSolidList"/>
    <dgm:cxn modelId="{09CBF4F6-72D4-4893-9232-D9207E159B10}" type="presParOf" srcId="{205B93DF-05AC-4EF7-B6F7-3DD4D1602B44}" destId="{96C8AC5A-DEE9-4999-A58C-CE23559BD8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F44C67-F631-4396-97AB-C227EC93BD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ABF364-28FD-4094-B4F2-1AA3D7F49D8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Logistic Regression: 72.07792207792207</a:t>
          </a:r>
          <a:endParaRPr lang="en-US" dirty="0"/>
        </a:p>
      </dgm:t>
    </dgm:pt>
    <dgm:pt modelId="{061B3865-3098-46C2-B34E-293BDC56A82D}" type="parTrans" cxnId="{A0308264-11FF-4159-BACA-F95E9E7D54B0}">
      <dgm:prSet/>
      <dgm:spPr/>
      <dgm:t>
        <a:bodyPr/>
        <a:lstStyle/>
        <a:p>
          <a:endParaRPr lang="en-US"/>
        </a:p>
      </dgm:t>
    </dgm:pt>
    <dgm:pt modelId="{E7A8A319-FB3E-4840-9D7A-F88A79962810}" type="sibTrans" cxnId="{A0308264-11FF-4159-BACA-F95E9E7D54B0}">
      <dgm:prSet/>
      <dgm:spPr/>
      <dgm:t>
        <a:bodyPr/>
        <a:lstStyle/>
        <a:p>
          <a:endParaRPr lang="en-US"/>
        </a:p>
      </dgm:t>
    </dgm:pt>
    <dgm:pt modelId="{5F9AB188-40DB-4ABC-A2F9-45EA7B0ECD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K Nearest neighbors: 78.57142857142857</a:t>
          </a:r>
          <a:endParaRPr lang="en-US"/>
        </a:p>
      </dgm:t>
    </dgm:pt>
    <dgm:pt modelId="{7792C253-86CB-4958-9BD4-6B603DDBA8D3}" type="parTrans" cxnId="{9568C0E9-EBC9-497D-AF14-1D3802057D82}">
      <dgm:prSet/>
      <dgm:spPr/>
      <dgm:t>
        <a:bodyPr/>
        <a:lstStyle/>
        <a:p>
          <a:endParaRPr lang="en-US"/>
        </a:p>
      </dgm:t>
    </dgm:pt>
    <dgm:pt modelId="{714437C8-257E-4AFA-A4DE-044442DFDA3E}" type="sibTrans" cxnId="{9568C0E9-EBC9-497D-AF14-1D3802057D82}">
      <dgm:prSet/>
      <dgm:spPr/>
      <dgm:t>
        <a:bodyPr/>
        <a:lstStyle/>
        <a:p>
          <a:endParaRPr lang="en-US"/>
        </a:p>
      </dgm:t>
    </dgm:pt>
    <dgm:pt modelId="{7779A721-FB37-4B04-AC34-16E3B140F68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Support Vector Classifier: 73.37662337662337 </a:t>
          </a:r>
          <a:endParaRPr lang="en-US"/>
        </a:p>
      </dgm:t>
    </dgm:pt>
    <dgm:pt modelId="{FFF499C7-1F4C-4ECA-B750-ADEB1D11EC15}" type="parTrans" cxnId="{AF49F6C8-5B03-4546-8B9A-F31CDA74AE23}">
      <dgm:prSet/>
      <dgm:spPr/>
      <dgm:t>
        <a:bodyPr/>
        <a:lstStyle/>
        <a:p>
          <a:endParaRPr lang="en-US"/>
        </a:p>
      </dgm:t>
    </dgm:pt>
    <dgm:pt modelId="{34F77398-E278-43E5-84AD-AFAFA59FF405}" type="sibTrans" cxnId="{AF49F6C8-5B03-4546-8B9A-F31CDA74AE23}">
      <dgm:prSet/>
      <dgm:spPr/>
      <dgm:t>
        <a:bodyPr/>
        <a:lstStyle/>
        <a:p>
          <a:endParaRPr lang="en-US"/>
        </a:p>
      </dgm:t>
    </dgm:pt>
    <dgm:pt modelId="{689BC68D-45D7-49C3-A11E-D2EEA98BC01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Naive Bayes: 71.42857142857143 </a:t>
          </a:r>
          <a:endParaRPr lang="en-US"/>
        </a:p>
      </dgm:t>
    </dgm:pt>
    <dgm:pt modelId="{F0B0955A-71D2-4931-91D3-CF858C611999}" type="parTrans" cxnId="{6007B562-F549-4177-B4D8-96AFC578B842}">
      <dgm:prSet/>
      <dgm:spPr/>
      <dgm:t>
        <a:bodyPr/>
        <a:lstStyle/>
        <a:p>
          <a:endParaRPr lang="en-US"/>
        </a:p>
      </dgm:t>
    </dgm:pt>
    <dgm:pt modelId="{789A2260-6496-4432-BD28-B5D246839432}" type="sibTrans" cxnId="{6007B562-F549-4177-B4D8-96AFC578B842}">
      <dgm:prSet/>
      <dgm:spPr/>
      <dgm:t>
        <a:bodyPr/>
        <a:lstStyle/>
        <a:p>
          <a:endParaRPr lang="en-US"/>
        </a:p>
      </dgm:t>
    </dgm:pt>
    <dgm:pt modelId="{39847A70-0722-4C8E-8F6D-D546183AD2D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Decision tree: 68.18181818181817 </a:t>
          </a:r>
          <a:endParaRPr lang="en-US"/>
        </a:p>
      </dgm:t>
    </dgm:pt>
    <dgm:pt modelId="{9F02FCC6-1B8A-40C9-8799-5A12883FB3EF}" type="parTrans" cxnId="{C16C7ED6-490C-47BF-A4FB-201E61A0DF4F}">
      <dgm:prSet/>
      <dgm:spPr/>
      <dgm:t>
        <a:bodyPr/>
        <a:lstStyle/>
        <a:p>
          <a:endParaRPr lang="en-US"/>
        </a:p>
      </dgm:t>
    </dgm:pt>
    <dgm:pt modelId="{36E02A52-779B-4A5C-B5A9-74338DA0225E}" type="sibTrans" cxnId="{C16C7ED6-490C-47BF-A4FB-201E61A0DF4F}">
      <dgm:prSet/>
      <dgm:spPr/>
      <dgm:t>
        <a:bodyPr/>
        <a:lstStyle/>
        <a:p>
          <a:endParaRPr lang="en-US"/>
        </a:p>
      </dgm:t>
    </dgm:pt>
    <dgm:pt modelId="{C3BFDBAE-CDFB-422C-80A4-9ADF9FCDCB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Random Forest: 75.97402597402598</a:t>
          </a:r>
          <a:endParaRPr lang="en-US"/>
        </a:p>
      </dgm:t>
    </dgm:pt>
    <dgm:pt modelId="{1697FE98-215B-4D86-9317-F1CBD471ADCF}" type="parTrans" cxnId="{87154274-7FBA-4187-B1BF-D7E9235D1855}">
      <dgm:prSet/>
      <dgm:spPr/>
      <dgm:t>
        <a:bodyPr/>
        <a:lstStyle/>
        <a:p>
          <a:endParaRPr lang="en-US"/>
        </a:p>
      </dgm:t>
    </dgm:pt>
    <dgm:pt modelId="{346F879C-1E81-435D-8F2D-78D844ACEE60}" type="sibTrans" cxnId="{87154274-7FBA-4187-B1BF-D7E9235D1855}">
      <dgm:prSet/>
      <dgm:spPr/>
      <dgm:t>
        <a:bodyPr/>
        <a:lstStyle/>
        <a:p>
          <a:endParaRPr lang="en-US"/>
        </a:p>
      </dgm:t>
    </dgm:pt>
    <dgm:pt modelId="{3C741943-AAE3-4C52-90E2-ABB0964CFB8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From the above comparison we can observe that K- Nearest neighbour classifier gets the highest accurancy of 78.57 percent </a:t>
          </a:r>
          <a:endParaRPr lang="en-US"/>
        </a:p>
      </dgm:t>
    </dgm:pt>
    <dgm:pt modelId="{2D264DD2-85DA-4DDB-920C-D67C77D8DE78}" type="parTrans" cxnId="{A3F5CC5F-6384-43F9-816B-F3E38611A3F5}">
      <dgm:prSet/>
      <dgm:spPr/>
      <dgm:t>
        <a:bodyPr/>
        <a:lstStyle/>
        <a:p>
          <a:endParaRPr lang="en-US"/>
        </a:p>
      </dgm:t>
    </dgm:pt>
    <dgm:pt modelId="{926CA73F-2DB9-416D-A7AE-926018A42A57}" type="sibTrans" cxnId="{A3F5CC5F-6384-43F9-816B-F3E38611A3F5}">
      <dgm:prSet/>
      <dgm:spPr/>
      <dgm:t>
        <a:bodyPr/>
        <a:lstStyle/>
        <a:p>
          <a:endParaRPr lang="en-US"/>
        </a:p>
      </dgm:t>
    </dgm:pt>
    <dgm:pt modelId="{E8B823A9-C4DF-4BBE-A6C4-DC1FD71982AA}" type="pres">
      <dgm:prSet presAssocID="{8EF44C67-F631-4396-97AB-C227EC93BD1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CB4C298-7920-44B7-B316-2C41AA506314}" type="pres">
      <dgm:prSet presAssocID="{A7ABF364-28FD-4094-B4F2-1AA3D7F49D87}" presName="compNode" presStyleCnt="0"/>
      <dgm:spPr/>
    </dgm:pt>
    <dgm:pt modelId="{6369AF04-C04B-4177-BDCA-66C34D45815B}" type="pres">
      <dgm:prSet presAssocID="{A7ABF364-28FD-4094-B4F2-1AA3D7F49D87}" presName="bgRect" presStyleLbl="bgShp" presStyleIdx="0" presStyleCnt="7"/>
      <dgm:spPr/>
    </dgm:pt>
    <dgm:pt modelId="{539BA94D-4CB2-4D20-BB4C-0DF1E2CDD135}" type="pres">
      <dgm:prSet presAssocID="{A7ABF364-28FD-4094-B4F2-1AA3D7F49D8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B28B059-0A1E-499F-AC88-C70BC7493E62}" type="pres">
      <dgm:prSet presAssocID="{A7ABF364-28FD-4094-B4F2-1AA3D7F49D87}" presName="spaceRect" presStyleCnt="0"/>
      <dgm:spPr/>
    </dgm:pt>
    <dgm:pt modelId="{C934A629-9D7A-4E00-8E94-8803746D53E3}" type="pres">
      <dgm:prSet presAssocID="{A7ABF364-28FD-4094-B4F2-1AA3D7F49D87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88A974A-A1D7-4FB2-8D0E-56F8E97E143D}" type="pres">
      <dgm:prSet presAssocID="{E7A8A319-FB3E-4840-9D7A-F88A79962810}" presName="sibTrans" presStyleCnt="0"/>
      <dgm:spPr/>
    </dgm:pt>
    <dgm:pt modelId="{FFD95611-3627-452F-9E8F-008F2CD59A62}" type="pres">
      <dgm:prSet presAssocID="{5F9AB188-40DB-4ABC-A2F9-45EA7B0ECD45}" presName="compNode" presStyleCnt="0"/>
      <dgm:spPr/>
    </dgm:pt>
    <dgm:pt modelId="{37845E7C-3202-46D0-8C6E-C23764093F16}" type="pres">
      <dgm:prSet presAssocID="{5F9AB188-40DB-4ABC-A2F9-45EA7B0ECD45}" presName="bgRect" presStyleLbl="bgShp" presStyleIdx="1" presStyleCnt="7"/>
      <dgm:spPr/>
    </dgm:pt>
    <dgm:pt modelId="{B53DB1F6-C87F-4B46-A87A-D9006AC08B35}" type="pres">
      <dgm:prSet presAssocID="{5F9AB188-40DB-4ABC-A2F9-45EA7B0ECD4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6952F6E2-50D2-49A5-9E56-CEC5DABDF013}" type="pres">
      <dgm:prSet presAssocID="{5F9AB188-40DB-4ABC-A2F9-45EA7B0ECD45}" presName="spaceRect" presStyleCnt="0"/>
      <dgm:spPr/>
    </dgm:pt>
    <dgm:pt modelId="{182D2271-D5FA-46F3-90BC-903A87C4C1A6}" type="pres">
      <dgm:prSet presAssocID="{5F9AB188-40DB-4ABC-A2F9-45EA7B0ECD45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BC174D0C-7D60-45DC-8F2A-70457CA7E096}" type="pres">
      <dgm:prSet presAssocID="{714437C8-257E-4AFA-A4DE-044442DFDA3E}" presName="sibTrans" presStyleCnt="0"/>
      <dgm:spPr/>
    </dgm:pt>
    <dgm:pt modelId="{C7234DD7-F39C-4D5F-9F99-8A5CB0888CB9}" type="pres">
      <dgm:prSet presAssocID="{7779A721-FB37-4B04-AC34-16E3B140F68E}" presName="compNode" presStyleCnt="0"/>
      <dgm:spPr/>
    </dgm:pt>
    <dgm:pt modelId="{623B37E4-B5F9-40A4-8F9E-230A11AB1C35}" type="pres">
      <dgm:prSet presAssocID="{7779A721-FB37-4B04-AC34-16E3B140F68E}" presName="bgRect" presStyleLbl="bgShp" presStyleIdx="2" presStyleCnt="7"/>
      <dgm:spPr/>
    </dgm:pt>
    <dgm:pt modelId="{B098D033-18B6-463F-B7CD-35B93D1DE2A4}" type="pres">
      <dgm:prSet presAssocID="{7779A721-FB37-4B04-AC34-16E3B140F68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488BBD7-84E9-4EFB-B109-DF770C72FB3C}" type="pres">
      <dgm:prSet presAssocID="{7779A721-FB37-4B04-AC34-16E3B140F68E}" presName="spaceRect" presStyleCnt="0"/>
      <dgm:spPr/>
    </dgm:pt>
    <dgm:pt modelId="{5F2C639A-74C4-417E-95B8-A4C9612D0918}" type="pres">
      <dgm:prSet presAssocID="{7779A721-FB37-4B04-AC34-16E3B140F68E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86F5A637-C978-4AD0-8BAB-4EB37A36F53A}" type="pres">
      <dgm:prSet presAssocID="{34F77398-E278-43E5-84AD-AFAFA59FF405}" presName="sibTrans" presStyleCnt="0"/>
      <dgm:spPr/>
    </dgm:pt>
    <dgm:pt modelId="{FF70E5EB-D35E-47B5-AC65-C65EEADC955D}" type="pres">
      <dgm:prSet presAssocID="{689BC68D-45D7-49C3-A11E-D2EEA98BC012}" presName="compNode" presStyleCnt="0"/>
      <dgm:spPr/>
    </dgm:pt>
    <dgm:pt modelId="{CEAA0A9E-FA62-47DF-A5E4-BE5A45FAC894}" type="pres">
      <dgm:prSet presAssocID="{689BC68D-45D7-49C3-A11E-D2EEA98BC012}" presName="bgRect" presStyleLbl="bgShp" presStyleIdx="3" presStyleCnt="7"/>
      <dgm:spPr/>
    </dgm:pt>
    <dgm:pt modelId="{5581660E-3E55-4896-94F8-0CACBA012DB9}" type="pres">
      <dgm:prSet presAssocID="{689BC68D-45D7-49C3-A11E-D2EEA98BC01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FC75B58-251F-4C85-A83C-1A7857AE41B2}" type="pres">
      <dgm:prSet presAssocID="{689BC68D-45D7-49C3-A11E-D2EEA98BC012}" presName="spaceRect" presStyleCnt="0"/>
      <dgm:spPr/>
    </dgm:pt>
    <dgm:pt modelId="{93477C93-9CEC-4F5C-8A36-42A4C3D98CB9}" type="pres">
      <dgm:prSet presAssocID="{689BC68D-45D7-49C3-A11E-D2EEA98BC012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3B9748F4-F3EE-4269-9DE7-764CD17BCFF4}" type="pres">
      <dgm:prSet presAssocID="{789A2260-6496-4432-BD28-B5D246839432}" presName="sibTrans" presStyleCnt="0"/>
      <dgm:spPr/>
    </dgm:pt>
    <dgm:pt modelId="{A4ED4A24-69B9-43DA-AAFF-DC7AC3729AE3}" type="pres">
      <dgm:prSet presAssocID="{39847A70-0722-4C8E-8F6D-D546183AD2D8}" presName="compNode" presStyleCnt="0"/>
      <dgm:spPr/>
    </dgm:pt>
    <dgm:pt modelId="{5BBAA7A6-E2EF-4A14-B2FD-AC8A1A6E915B}" type="pres">
      <dgm:prSet presAssocID="{39847A70-0722-4C8E-8F6D-D546183AD2D8}" presName="bgRect" presStyleLbl="bgShp" presStyleIdx="4" presStyleCnt="7"/>
      <dgm:spPr/>
    </dgm:pt>
    <dgm:pt modelId="{0D7B7A2C-F760-4D5F-8A91-7A84D7520285}" type="pres">
      <dgm:prSet presAssocID="{39847A70-0722-4C8E-8F6D-D546183AD2D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A8F2798-52FE-40D9-9D17-DDF7306191D8}" type="pres">
      <dgm:prSet presAssocID="{39847A70-0722-4C8E-8F6D-D546183AD2D8}" presName="spaceRect" presStyleCnt="0"/>
      <dgm:spPr/>
    </dgm:pt>
    <dgm:pt modelId="{4BD8AC9E-48D2-4F07-BB1D-F60FA9CBAE5D}" type="pres">
      <dgm:prSet presAssocID="{39847A70-0722-4C8E-8F6D-D546183AD2D8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63DC75DA-989B-4D37-8177-0445C77A61C7}" type="pres">
      <dgm:prSet presAssocID="{36E02A52-779B-4A5C-B5A9-74338DA0225E}" presName="sibTrans" presStyleCnt="0"/>
      <dgm:spPr/>
    </dgm:pt>
    <dgm:pt modelId="{0A1624E2-E85B-403C-983F-8C771501CC99}" type="pres">
      <dgm:prSet presAssocID="{C3BFDBAE-CDFB-422C-80A4-9ADF9FCDCB4B}" presName="compNode" presStyleCnt="0"/>
      <dgm:spPr/>
    </dgm:pt>
    <dgm:pt modelId="{3D0C7F18-DE7D-4D63-9F84-175E820B60E5}" type="pres">
      <dgm:prSet presAssocID="{C3BFDBAE-CDFB-422C-80A4-9ADF9FCDCB4B}" presName="bgRect" presStyleLbl="bgShp" presStyleIdx="5" presStyleCnt="7"/>
      <dgm:spPr/>
    </dgm:pt>
    <dgm:pt modelId="{9748AC1A-08AD-454F-8D04-405A5785965B}" type="pres">
      <dgm:prSet presAssocID="{C3BFDBAE-CDFB-422C-80A4-9ADF9FCDCB4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35604405-7197-4724-9FC7-AF7923F731AC}" type="pres">
      <dgm:prSet presAssocID="{C3BFDBAE-CDFB-422C-80A4-9ADF9FCDCB4B}" presName="spaceRect" presStyleCnt="0"/>
      <dgm:spPr/>
    </dgm:pt>
    <dgm:pt modelId="{2ED1CA4B-1D0D-496A-9275-6993F3ED96F0}" type="pres">
      <dgm:prSet presAssocID="{C3BFDBAE-CDFB-422C-80A4-9ADF9FCDCB4B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6B6210E2-5569-479F-A652-2F139D3D9289}" type="pres">
      <dgm:prSet presAssocID="{346F879C-1E81-435D-8F2D-78D844ACEE60}" presName="sibTrans" presStyleCnt="0"/>
      <dgm:spPr/>
    </dgm:pt>
    <dgm:pt modelId="{63A3FFFE-C2B9-4116-ADFE-DE7408B93B82}" type="pres">
      <dgm:prSet presAssocID="{3C741943-AAE3-4C52-90E2-ABB0964CFB86}" presName="compNode" presStyleCnt="0"/>
      <dgm:spPr/>
    </dgm:pt>
    <dgm:pt modelId="{03EA33E6-C6E8-43D7-A5A1-8B87D9123F19}" type="pres">
      <dgm:prSet presAssocID="{3C741943-AAE3-4C52-90E2-ABB0964CFB86}" presName="bgRect" presStyleLbl="bgShp" presStyleIdx="6" presStyleCnt="7"/>
      <dgm:spPr/>
    </dgm:pt>
    <dgm:pt modelId="{60050F17-B26D-4DF8-A2C2-65CAF714F9EF}" type="pres">
      <dgm:prSet presAssocID="{3C741943-AAE3-4C52-90E2-ABB0964CFB8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DD500CE-7411-448E-9E83-5E0ED1149C52}" type="pres">
      <dgm:prSet presAssocID="{3C741943-AAE3-4C52-90E2-ABB0964CFB86}" presName="spaceRect" presStyleCnt="0"/>
      <dgm:spPr/>
    </dgm:pt>
    <dgm:pt modelId="{31989326-DEAA-4C3A-9C32-75AFC5667181}" type="pres">
      <dgm:prSet presAssocID="{3C741943-AAE3-4C52-90E2-ABB0964CFB86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6DF71BEB-37A5-41E6-8F72-A0414B29C64C}" type="presOf" srcId="{7779A721-FB37-4B04-AC34-16E3B140F68E}" destId="{5F2C639A-74C4-417E-95B8-A4C9612D0918}" srcOrd="0" destOrd="0" presId="urn:microsoft.com/office/officeart/2018/2/layout/IconVerticalSolidList"/>
    <dgm:cxn modelId="{B6F5C9F9-D658-4E30-9259-215240A123A6}" type="presOf" srcId="{689BC68D-45D7-49C3-A11E-D2EEA98BC012}" destId="{93477C93-9CEC-4F5C-8A36-42A4C3D98CB9}" srcOrd="0" destOrd="0" presId="urn:microsoft.com/office/officeart/2018/2/layout/IconVerticalSolidList"/>
    <dgm:cxn modelId="{CF8673D0-C4A3-4EBC-8679-3E193F02C023}" type="presOf" srcId="{A7ABF364-28FD-4094-B4F2-1AA3D7F49D87}" destId="{C934A629-9D7A-4E00-8E94-8803746D53E3}" srcOrd="0" destOrd="0" presId="urn:microsoft.com/office/officeart/2018/2/layout/IconVerticalSolidList"/>
    <dgm:cxn modelId="{A3F5CC5F-6384-43F9-816B-F3E38611A3F5}" srcId="{8EF44C67-F631-4396-97AB-C227EC93BD14}" destId="{3C741943-AAE3-4C52-90E2-ABB0964CFB86}" srcOrd="6" destOrd="0" parTransId="{2D264DD2-85DA-4DDB-920C-D67C77D8DE78}" sibTransId="{926CA73F-2DB9-416D-A7AE-926018A42A57}"/>
    <dgm:cxn modelId="{816020FE-BE7F-491B-BFE4-F35BBBB2BE44}" type="presOf" srcId="{8EF44C67-F631-4396-97AB-C227EC93BD14}" destId="{E8B823A9-C4DF-4BBE-A6C4-DC1FD71982AA}" srcOrd="0" destOrd="0" presId="urn:microsoft.com/office/officeart/2018/2/layout/IconVerticalSolidList"/>
    <dgm:cxn modelId="{EBBE4BD7-969A-49F3-AEEB-3C97E2B9B6F1}" type="presOf" srcId="{5F9AB188-40DB-4ABC-A2F9-45EA7B0ECD45}" destId="{182D2271-D5FA-46F3-90BC-903A87C4C1A6}" srcOrd="0" destOrd="0" presId="urn:microsoft.com/office/officeart/2018/2/layout/IconVerticalSolidList"/>
    <dgm:cxn modelId="{8D0E8F9A-55B1-4D66-A089-F2EDD267653C}" type="presOf" srcId="{3C741943-AAE3-4C52-90E2-ABB0964CFB86}" destId="{31989326-DEAA-4C3A-9C32-75AFC5667181}" srcOrd="0" destOrd="0" presId="urn:microsoft.com/office/officeart/2018/2/layout/IconVerticalSolidList"/>
    <dgm:cxn modelId="{C16C7ED6-490C-47BF-A4FB-201E61A0DF4F}" srcId="{8EF44C67-F631-4396-97AB-C227EC93BD14}" destId="{39847A70-0722-4C8E-8F6D-D546183AD2D8}" srcOrd="4" destOrd="0" parTransId="{9F02FCC6-1B8A-40C9-8799-5A12883FB3EF}" sibTransId="{36E02A52-779B-4A5C-B5A9-74338DA0225E}"/>
    <dgm:cxn modelId="{1343595D-A7CA-4F47-819B-E85B540DCD37}" type="presOf" srcId="{39847A70-0722-4C8E-8F6D-D546183AD2D8}" destId="{4BD8AC9E-48D2-4F07-BB1D-F60FA9CBAE5D}" srcOrd="0" destOrd="0" presId="urn:microsoft.com/office/officeart/2018/2/layout/IconVerticalSolidList"/>
    <dgm:cxn modelId="{864E0770-5E60-4360-81F0-9C2CEF44B829}" type="presOf" srcId="{C3BFDBAE-CDFB-422C-80A4-9ADF9FCDCB4B}" destId="{2ED1CA4B-1D0D-496A-9275-6993F3ED96F0}" srcOrd="0" destOrd="0" presId="urn:microsoft.com/office/officeart/2018/2/layout/IconVerticalSolidList"/>
    <dgm:cxn modelId="{9568C0E9-EBC9-497D-AF14-1D3802057D82}" srcId="{8EF44C67-F631-4396-97AB-C227EC93BD14}" destId="{5F9AB188-40DB-4ABC-A2F9-45EA7B0ECD45}" srcOrd="1" destOrd="0" parTransId="{7792C253-86CB-4958-9BD4-6B603DDBA8D3}" sibTransId="{714437C8-257E-4AFA-A4DE-044442DFDA3E}"/>
    <dgm:cxn modelId="{6007B562-F549-4177-B4D8-96AFC578B842}" srcId="{8EF44C67-F631-4396-97AB-C227EC93BD14}" destId="{689BC68D-45D7-49C3-A11E-D2EEA98BC012}" srcOrd="3" destOrd="0" parTransId="{F0B0955A-71D2-4931-91D3-CF858C611999}" sibTransId="{789A2260-6496-4432-BD28-B5D246839432}"/>
    <dgm:cxn modelId="{87154274-7FBA-4187-B1BF-D7E9235D1855}" srcId="{8EF44C67-F631-4396-97AB-C227EC93BD14}" destId="{C3BFDBAE-CDFB-422C-80A4-9ADF9FCDCB4B}" srcOrd="5" destOrd="0" parTransId="{1697FE98-215B-4D86-9317-F1CBD471ADCF}" sibTransId="{346F879C-1E81-435D-8F2D-78D844ACEE60}"/>
    <dgm:cxn modelId="{AF49F6C8-5B03-4546-8B9A-F31CDA74AE23}" srcId="{8EF44C67-F631-4396-97AB-C227EC93BD14}" destId="{7779A721-FB37-4B04-AC34-16E3B140F68E}" srcOrd="2" destOrd="0" parTransId="{FFF499C7-1F4C-4ECA-B750-ADEB1D11EC15}" sibTransId="{34F77398-E278-43E5-84AD-AFAFA59FF405}"/>
    <dgm:cxn modelId="{A0308264-11FF-4159-BACA-F95E9E7D54B0}" srcId="{8EF44C67-F631-4396-97AB-C227EC93BD14}" destId="{A7ABF364-28FD-4094-B4F2-1AA3D7F49D87}" srcOrd="0" destOrd="0" parTransId="{061B3865-3098-46C2-B34E-293BDC56A82D}" sibTransId="{E7A8A319-FB3E-4840-9D7A-F88A79962810}"/>
    <dgm:cxn modelId="{FBF93B9D-2960-4A29-879D-424010CD10BA}" type="presParOf" srcId="{E8B823A9-C4DF-4BBE-A6C4-DC1FD71982AA}" destId="{8CB4C298-7920-44B7-B316-2C41AA506314}" srcOrd="0" destOrd="0" presId="urn:microsoft.com/office/officeart/2018/2/layout/IconVerticalSolidList"/>
    <dgm:cxn modelId="{F19739D7-724A-4805-AB52-93468231E974}" type="presParOf" srcId="{8CB4C298-7920-44B7-B316-2C41AA506314}" destId="{6369AF04-C04B-4177-BDCA-66C34D45815B}" srcOrd="0" destOrd="0" presId="urn:microsoft.com/office/officeart/2018/2/layout/IconVerticalSolidList"/>
    <dgm:cxn modelId="{13CA6A04-A4CB-4F6B-ABF9-C05026AA5EC1}" type="presParOf" srcId="{8CB4C298-7920-44B7-B316-2C41AA506314}" destId="{539BA94D-4CB2-4D20-BB4C-0DF1E2CDD135}" srcOrd="1" destOrd="0" presId="urn:microsoft.com/office/officeart/2018/2/layout/IconVerticalSolidList"/>
    <dgm:cxn modelId="{8291AD24-697E-4230-B223-2B3DDFF14BA4}" type="presParOf" srcId="{8CB4C298-7920-44B7-B316-2C41AA506314}" destId="{DB28B059-0A1E-499F-AC88-C70BC7493E62}" srcOrd="2" destOrd="0" presId="urn:microsoft.com/office/officeart/2018/2/layout/IconVerticalSolidList"/>
    <dgm:cxn modelId="{D8FBE8B1-D4D0-44A7-97BF-E4C8A2B67799}" type="presParOf" srcId="{8CB4C298-7920-44B7-B316-2C41AA506314}" destId="{C934A629-9D7A-4E00-8E94-8803746D53E3}" srcOrd="3" destOrd="0" presId="urn:microsoft.com/office/officeart/2018/2/layout/IconVerticalSolidList"/>
    <dgm:cxn modelId="{2825BEBA-CE35-47C8-928A-030E85B0B6E7}" type="presParOf" srcId="{E8B823A9-C4DF-4BBE-A6C4-DC1FD71982AA}" destId="{788A974A-A1D7-4FB2-8D0E-56F8E97E143D}" srcOrd="1" destOrd="0" presId="urn:microsoft.com/office/officeart/2018/2/layout/IconVerticalSolidList"/>
    <dgm:cxn modelId="{51A669D4-4A6D-4C68-AB03-6C6F2385A629}" type="presParOf" srcId="{E8B823A9-C4DF-4BBE-A6C4-DC1FD71982AA}" destId="{FFD95611-3627-452F-9E8F-008F2CD59A62}" srcOrd="2" destOrd="0" presId="urn:microsoft.com/office/officeart/2018/2/layout/IconVerticalSolidList"/>
    <dgm:cxn modelId="{75C5310E-79A0-4873-9DE3-7D35C6211B41}" type="presParOf" srcId="{FFD95611-3627-452F-9E8F-008F2CD59A62}" destId="{37845E7C-3202-46D0-8C6E-C23764093F16}" srcOrd="0" destOrd="0" presId="urn:microsoft.com/office/officeart/2018/2/layout/IconVerticalSolidList"/>
    <dgm:cxn modelId="{CB4724DF-E915-4FC3-88D3-0C4899D4A9FA}" type="presParOf" srcId="{FFD95611-3627-452F-9E8F-008F2CD59A62}" destId="{B53DB1F6-C87F-4B46-A87A-D9006AC08B35}" srcOrd="1" destOrd="0" presId="urn:microsoft.com/office/officeart/2018/2/layout/IconVerticalSolidList"/>
    <dgm:cxn modelId="{0959A862-6C19-4D12-8497-F0EAB52DAAB2}" type="presParOf" srcId="{FFD95611-3627-452F-9E8F-008F2CD59A62}" destId="{6952F6E2-50D2-49A5-9E56-CEC5DABDF013}" srcOrd="2" destOrd="0" presId="urn:microsoft.com/office/officeart/2018/2/layout/IconVerticalSolidList"/>
    <dgm:cxn modelId="{72BAE0A4-AA2B-4295-AEE9-E862182C7C30}" type="presParOf" srcId="{FFD95611-3627-452F-9E8F-008F2CD59A62}" destId="{182D2271-D5FA-46F3-90BC-903A87C4C1A6}" srcOrd="3" destOrd="0" presId="urn:microsoft.com/office/officeart/2018/2/layout/IconVerticalSolidList"/>
    <dgm:cxn modelId="{497F43B2-B82A-4E03-B044-0E2A8E5F9F4B}" type="presParOf" srcId="{E8B823A9-C4DF-4BBE-A6C4-DC1FD71982AA}" destId="{BC174D0C-7D60-45DC-8F2A-70457CA7E096}" srcOrd="3" destOrd="0" presId="urn:microsoft.com/office/officeart/2018/2/layout/IconVerticalSolidList"/>
    <dgm:cxn modelId="{DB6F8CA5-0526-4E76-B351-362661E69901}" type="presParOf" srcId="{E8B823A9-C4DF-4BBE-A6C4-DC1FD71982AA}" destId="{C7234DD7-F39C-4D5F-9F99-8A5CB0888CB9}" srcOrd="4" destOrd="0" presId="urn:microsoft.com/office/officeart/2018/2/layout/IconVerticalSolidList"/>
    <dgm:cxn modelId="{E9D296AB-3ADA-4D56-93D7-923DB46872DC}" type="presParOf" srcId="{C7234DD7-F39C-4D5F-9F99-8A5CB0888CB9}" destId="{623B37E4-B5F9-40A4-8F9E-230A11AB1C35}" srcOrd="0" destOrd="0" presId="urn:microsoft.com/office/officeart/2018/2/layout/IconVerticalSolidList"/>
    <dgm:cxn modelId="{33CC7E57-4590-449B-82EA-77F5B50E2683}" type="presParOf" srcId="{C7234DD7-F39C-4D5F-9F99-8A5CB0888CB9}" destId="{B098D033-18B6-463F-B7CD-35B93D1DE2A4}" srcOrd="1" destOrd="0" presId="urn:microsoft.com/office/officeart/2018/2/layout/IconVerticalSolidList"/>
    <dgm:cxn modelId="{4A2EA5A0-3207-46AD-9893-9C23D4D04427}" type="presParOf" srcId="{C7234DD7-F39C-4D5F-9F99-8A5CB0888CB9}" destId="{8488BBD7-84E9-4EFB-B109-DF770C72FB3C}" srcOrd="2" destOrd="0" presId="urn:microsoft.com/office/officeart/2018/2/layout/IconVerticalSolidList"/>
    <dgm:cxn modelId="{85CBDDD0-FACF-4A51-A1D5-9BF3EA0F8BFE}" type="presParOf" srcId="{C7234DD7-F39C-4D5F-9F99-8A5CB0888CB9}" destId="{5F2C639A-74C4-417E-95B8-A4C9612D0918}" srcOrd="3" destOrd="0" presId="urn:microsoft.com/office/officeart/2018/2/layout/IconVerticalSolidList"/>
    <dgm:cxn modelId="{E49AB3F2-F587-4020-9152-942A475C8D64}" type="presParOf" srcId="{E8B823A9-C4DF-4BBE-A6C4-DC1FD71982AA}" destId="{86F5A637-C978-4AD0-8BAB-4EB37A36F53A}" srcOrd="5" destOrd="0" presId="urn:microsoft.com/office/officeart/2018/2/layout/IconVerticalSolidList"/>
    <dgm:cxn modelId="{A97FCAB1-1FCF-4D2A-AA19-D51EFD4D1CA1}" type="presParOf" srcId="{E8B823A9-C4DF-4BBE-A6C4-DC1FD71982AA}" destId="{FF70E5EB-D35E-47B5-AC65-C65EEADC955D}" srcOrd="6" destOrd="0" presId="urn:microsoft.com/office/officeart/2018/2/layout/IconVerticalSolidList"/>
    <dgm:cxn modelId="{3317F5DF-55D6-407E-817F-613FD338ADF5}" type="presParOf" srcId="{FF70E5EB-D35E-47B5-AC65-C65EEADC955D}" destId="{CEAA0A9E-FA62-47DF-A5E4-BE5A45FAC894}" srcOrd="0" destOrd="0" presId="urn:microsoft.com/office/officeart/2018/2/layout/IconVerticalSolidList"/>
    <dgm:cxn modelId="{BE449232-1C69-4619-989B-A66B55486C77}" type="presParOf" srcId="{FF70E5EB-D35E-47B5-AC65-C65EEADC955D}" destId="{5581660E-3E55-4896-94F8-0CACBA012DB9}" srcOrd="1" destOrd="0" presId="urn:microsoft.com/office/officeart/2018/2/layout/IconVerticalSolidList"/>
    <dgm:cxn modelId="{BDA599FF-F353-4DFE-B2C0-0C57AE67477F}" type="presParOf" srcId="{FF70E5EB-D35E-47B5-AC65-C65EEADC955D}" destId="{6FC75B58-251F-4C85-A83C-1A7857AE41B2}" srcOrd="2" destOrd="0" presId="urn:microsoft.com/office/officeart/2018/2/layout/IconVerticalSolidList"/>
    <dgm:cxn modelId="{1BB8FA1C-F906-465E-8408-65A8C7075372}" type="presParOf" srcId="{FF70E5EB-D35E-47B5-AC65-C65EEADC955D}" destId="{93477C93-9CEC-4F5C-8A36-42A4C3D98CB9}" srcOrd="3" destOrd="0" presId="urn:microsoft.com/office/officeart/2018/2/layout/IconVerticalSolidList"/>
    <dgm:cxn modelId="{C08DD1B1-F9C6-4CF8-8B30-ED24651ED6C5}" type="presParOf" srcId="{E8B823A9-C4DF-4BBE-A6C4-DC1FD71982AA}" destId="{3B9748F4-F3EE-4269-9DE7-764CD17BCFF4}" srcOrd="7" destOrd="0" presId="urn:microsoft.com/office/officeart/2018/2/layout/IconVerticalSolidList"/>
    <dgm:cxn modelId="{2399CCF2-039F-4DC2-92DD-C0264A6C1694}" type="presParOf" srcId="{E8B823A9-C4DF-4BBE-A6C4-DC1FD71982AA}" destId="{A4ED4A24-69B9-43DA-AAFF-DC7AC3729AE3}" srcOrd="8" destOrd="0" presId="urn:microsoft.com/office/officeart/2018/2/layout/IconVerticalSolidList"/>
    <dgm:cxn modelId="{6D79137E-2D9F-4409-A723-E61AD6ACDEFE}" type="presParOf" srcId="{A4ED4A24-69B9-43DA-AAFF-DC7AC3729AE3}" destId="{5BBAA7A6-E2EF-4A14-B2FD-AC8A1A6E915B}" srcOrd="0" destOrd="0" presId="urn:microsoft.com/office/officeart/2018/2/layout/IconVerticalSolidList"/>
    <dgm:cxn modelId="{E8CA93FB-E7FE-4163-B016-5A71AB87FE59}" type="presParOf" srcId="{A4ED4A24-69B9-43DA-AAFF-DC7AC3729AE3}" destId="{0D7B7A2C-F760-4D5F-8A91-7A84D7520285}" srcOrd="1" destOrd="0" presId="urn:microsoft.com/office/officeart/2018/2/layout/IconVerticalSolidList"/>
    <dgm:cxn modelId="{81612D8A-4B4D-4327-930A-5DC1126896AF}" type="presParOf" srcId="{A4ED4A24-69B9-43DA-AAFF-DC7AC3729AE3}" destId="{AA8F2798-52FE-40D9-9D17-DDF7306191D8}" srcOrd="2" destOrd="0" presId="urn:microsoft.com/office/officeart/2018/2/layout/IconVerticalSolidList"/>
    <dgm:cxn modelId="{5503F2EC-33D7-41C5-BEC3-899F01434757}" type="presParOf" srcId="{A4ED4A24-69B9-43DA-AAFF-DC7AC3729AE3}" destId="{4BD8AC9E-48D2-4F07-BB1D-F60FA9CBAE5D}" srcOrd="3" destOrd="0" presId="urn:microsoft.com/office/officeart/2018/2/layout/IconVerticalSolidList"/>
    <dgm:cxn modelId="{773F7FC3-08AB-41CB-B94D-FADB47F9B2D2}" type="presParOf" srcId="{E8B823A9-C4DF-4BBE-A6C4-DC1FD71982AA}" destId="{63DC75DA-989B-4D37-8177-0445C77A61C7}" srcOrd="9" destOrd="0" presId="urn:microsoft.com/office/officeart/2018/2/layout/IconVerticalSolidList"/>
    <dgm:cxn modelId="{2EEBB0F6-D2E2-4385-9720-F69998A52F9E}" type="presParOf" srcId="{E8B823A9-C4DF-4BBE-A6C4-DC1FD71982AA}" destId="{0A1624E2-E85B-403C-983F-8C771501CC99}" srcOrd="10" destOrd="0" presId="urn:microsoft.com/office/officeart/2018/2/layout/IconVerticalSolidList"/>
    <dgm:cxn modelId="{84A040E1-A36F-463F-A1D6-E96B98AA7875}" type="presParOf" srcId="{0A1624E2-E85B-403C-983F-8C771501CC99}" destId="{3D0C7F18-DE7D-4D63-9F84-175E820B60E5}" srcOrd="0" destOrd="0" presId="urn:microsoft.com/office/officeart/2018/2/layout/IconVerticalSolidList"/>
    <dgm:cxn modelId="{AC2F5EDE-6ADC-46C6-BAC7-5CD48955BD1E}" type="presParOf" srcId="{0A1624E2-E85B-403C-983F-8C771501CC99}" destId="{9748AC1A-08AD-454F-8D04-405A5785965B}" srcOrd="1" destOrd="0" presId="urn:microsoft.com/office/officeart/2018/2/layout/IconVerticalSolidList"/>
    <dgm:cxn modelId="{686D090E-C2DA-4C1C-9063-4BD98D4FE641}" type="presParOf" srcId="{0A1624E2-E85B-403C-983F-8C771501CC99}" destId="{35604405-7197-4724-9FC7-AF7923F731AC}" srcOrd="2" destOrd="0" presId="urn:microsoft.com/office/officeart/2018/2/layout/IconVerticalSolidList"/>
    <dgm:cxn modelId="{A72840C8-8705-4771-97F3-B64E0FDE783F}" type="presParOf" srcId="{0A1624E2-E85B-403C-983F-8C771501CC99}" destId="{2ED1CA4B-1D0D-496A-9275-6993F3ED96F0}" srcOrd="3" destOrd="0" presId="urn:microsoft.com/office/officeart/2018/2/layout/IconVerticalSolidList"/>
    <dgm:cxn modelId="{F7A123FD-1ABE-4BA8-B466-9CF850EE56B5}" type="presParOf" srcId="{E8B823A9-C4DF-4BBE-A6C4-DC1FD71982AA}" destId="{6B6210E2-5569-479F-A652-2F139D3D9289}" srcOrd="11" destOrd="0" presId="urn:microsoft.com/office/officeart/2018/2/layout/IconVerticalSolidList"/>
    <dgm:cxn modelId="{F981D8D4-5CDC-4110-9041-94A963C615B6}" type="presParOf" srcId="{E8B823A9-C4DF-4BBE-A6C4-DC1FD71982AA}" destId="{63A3FFFE-C2B9-4116-ADFE-DE7408B93B82}" srcOrd="12" destOrd="0" presId="urn:microsoft.com/office/officeart/2018/2/layout/IconVerticalSolidList"/>
    <dgm:cxn modelId="{68945A1A-D987-4384-82C5-8FF8ED2D5BF5}" type="presParOf" srcId="{63A3FFFE-C2B9-4116-ADFE-DE7408B93B82}" destId="{03EA33E6-C6E8-43D7-A5A1-8B87D9123F19}" srcOrd="0" destOrd="0" presId="urn:microsoft.com/office/officeart/2018/2/layout/IconVerticalSolidList"/>
    <dgm:cxn modelId="{AF39C188-C9C8-4FDC-A7D9-591668B01DF7}" type="presParOf" srcId="{63A3FFFE-C2B9-4116-ADFE-DE7408B93B82}" destId="{60050F17-B26D-4DF8-A2C2-65CAF714F9EF}" srcOrd="1" destOrd="0" presId="urn:microsoft.com/office/officeart/2018/2/layout/IconVerticalSolidList"/>
    <dgm:cxn modelId="{94213BEB-1E39-4576-BDD9-3F8AD86B3158}" type="presParOf" srcId="{63A3FFFE-C2B9-4116-ADFE-DE7408B93B82}" destId="{3DD500CE-7411-448E-9E83-5E0ED1149C52}" srcOrd="2" destOrd="0" presId="urn:microsoft.com/office/officeart/2018/2/layout/IconVerticalSolidList"/>
    <dgm:cxn modelId="{56F04C10-D69F-49E3-AB00-9B27F7007081}" type="presParOf" srcId="{63A3FFFE-C2B9-4116-ADFE-DE7408B93B82}" destId="{31989326-DEAA-4C3A-9C32-75AFC56671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2ECA-E29B-4995-AE29-C299CFE9B414}">
      <dsp:nvSpPr>
        <dsp:cNvPr id="0" name=""/>
        <dsp:cNvSpPr/>
      </dsp:nvSpPr>
      <dsp:spPr>
        <a:xfrm>
          <a:off x="16355" y="604719"/>
          <a:ext cx="889467" cy="889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70F92-300A-44E2-90FC-5667E9D757B3}">
      <dsp:nvSpPr>
        <dsp:cNvPr id="0" name=""/>
        <dsp:cNvSpPr/>
      </dsp:nvSpPr>
      <dsp:spPr>
        <a:xfrm>
          <a:off x="203143" y="791507"/>
          <a:ext cx="515891" cy="515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FDFC2-40E2-4A19-8BB1-4B528BAD8893}">
      <dsp:nvSpPr>
        <dsp:cNvPr id="0" name=""/>
        <dsp:cNvSpPr/>
      </dsp:nvSpPr>
      <dsp:spPr>
        <a:xfrm>
          <a:off x="1096422" y="604719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/>
            <a:t>Finding Topic</a:t>
          </a:r>
          <a:endParaRPr lang="en-US" sz="2400" kern="1200" dirty="0"/>
        </a:p>
      </dsp:txBody>
      <dsp:txXfrm>
        <a:off x="1096422" y="604719"/>
        <a:ext cx="2096601" cy="889467"/>
      </dsp:txXfrm>
    </dsp:sp>
    <dsp:sp modelId="{F57E8D3B-BDED-48DA-AB07-E89DF9484D25}">
      <dsp:nvSpPr>
        <dsp:cNvPr id="0" name=""/>
        <dsp:cNvSpPr/>
      </dsp:nvSpPr>
      <dsp:spPr>
        <a:xfrm>
          <a:off x="3558341" y="604719"/>
          <a:ext cx="889467" cy="88946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69E0A-0AE7-4913-A6DB-507C248D16B8}">
      <dsp:nvSpPr>
        <dsp:cNvPr id="0" name=""/>
        <dsp:cNvSpPr/>
      </dsp:nvSpPr>
      <dsp:spPr>
        <a:xfrm>
          <a:off x="3745129" y="791507"/>
          <a:ext cx="515891" cy="515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6DF75-DE5A-4502-9E83-7B1647AE2147}">
      <dsp:nvSpPr>
        <dsp:cNvPr id="0" name=""/>
        <dsp:cNvSpPr/>
      </dsp:nvSpPr>
      <dsp:spPr>
        <a:xfrm>
          <a:off x="4638408" y="604719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/>
            <a:t>Searching for related dataset</a:t>
          </a:r>
          <a:endParaRPr lang="en-US" sz="2400" kern="1200"/>
        </a:p>
      </dsp:txBody>
      <dsp:txXfrm>
        <a:off x="4638408" y="604719"/>
        <a:ext cx="2096601" cy="889467"/>
      </dsp:txXfrm>
    </dsp:sp>
    <dsp:sp modelId="{0C8FBA81-A11E-4404-ADCA-1635B7B397EA}">
      <dsp:nvSpPr>
        <dsp:cNvPr id="0" name=""/>
        <dsp:cNvSpPr/>
      </dsp:nvSpPr>
      <dsp:spPr>
        <a:xfrm>
          <a:off x="7100326" y="604719"/>
          <a:ext cx="889467" cy="8894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F1D26-E328-4ED1-9DBC-CF16E04C0B3C}">
      <dsp:nvSpPr>
        <dsp:cNvPr id="0" name=""/>
        <dsp:cNvSpPr/>
      </dsp:nvSpPr>
      <dsp:spPr>
        <a:xfrm>
          <a:off x="7287114" y="791507"/>
          <a:ext cx="515891" cy="515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408FD-D305-4DF6-A69F-333AC5F5D9ED}">
      <dsp:nvSpPr>
        <dsp:cNvPr id="0" name=""/>
        <dsp:cNvSpPr/>
      </dsp:nvSpPr>
      <dsp:spPr>
        <a:xfrm>
          <a:off x="8180394" y="604719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/>
            <a:t>Data Preprocessing</a:t>
          </a:r>
          <a:endParaRPr lang="en-US" sz="2400" kern="1200"/>
        </a:p>
      </dsp:txBody>
      <dsp:txXfrm>
        <a:off x="8180394" y="604719"/>
        <a:ext cx="2096601" cy="889467"/>
      </dsp:txXfrm>
    </dsp:sp>
    <dsp:sp modelId="{AA54EE1B-C395-495A-9340-041ED0976B91}">
      <dsp:nvSpPr>
        <dsp:cNvPr id="0" name=""/>
        <dsp:cNvSpPr/>
      </dsp:nvSpPr>
      <dsp:spPr>
        <a:xfrm>
          <a:off x="16355" y="2106263"/>
          <a:ext cx="889467" cy="8894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6F6D1-FC93-4D1A-BB48-EC8D69BC0C0E}">
      <dsp:nvSpPr>
        <dsp:cNvPr id="0" name=""/>
        <dsp:cNvSpPr/>
      </dsp:nvSpPr>
      <dsp:spPr>
        <a:xfrm>
          <a:off x="203143" y="2293051"/>
          <a:ext cx="515891" cy="5158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5646E-D932-45CC-BC98-91022935D80C}">
      <dsp:nvSpPr>
        <dsp:cNvPr id="0" name=""/>
        <dsp:cNvSpPr/>
      </dsp:nvSpPr>
      <dsp:spPr>
        <a:xfrm>
          <a:off x="1096422" y="2106263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/>
            <a:t>Data Visualization</a:t>
          </a:r>
          <a:endParaRPr lang="en-US" sz="2400" kern="1200"/>
        </a:p>
      </dsp:txBody>
      <dsp:txXfrm>
        <a:off x="1096422" y="2106263"/>
        <a:ext cx="2096601" cy="889467"/>
      </dsp:txXfrm>
    </dsp:sp>
    <dsp:sp modelId="{2C532A7E-B250-4612-8903-811EDE7B633C}">
      <dsp:nvSpPr>
        <dsp:cNvPr id="0" name=""/>
        <dsp:cNvSpPr/>
      </dsp:nvSpPr>
      <dsp:spPr>
        <a:xfrm>
          <a:off x="3558341" y="2106263"/>
          <a:ext cx="889467" cy="88946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37336-B67E-4494-810E-AB216BFB9BD3}">
      <dsp:nvSpPr>
        <dsp:cNvPr id="0" name=""/>
        <dsp:cNvSpPr/>
      </dsp:nvSpPr>
      <dsp:spPr>
        <a:xfrm>
          <a:off x="3745129" y="2293051"/>
          <a:ext cx="515891" cy="5158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89EBB-B9BE-4554-A1AB-BAE33330314D}">
      <dsp:nvSpPr>
        <dsp:cNvPr id="0" name=""/>
        <dsp:cNvSpPr/>
      </dsp:nvSpPr>
      <dsp:spPr>
        <a:xfrm>
          <a:off x="4638408" y="2106263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/>
            <a:t>Apply Algorithms</a:t>
          </a:r>
          <a:endParaRPr lang="en-US" sz="2400" kern="1200"/>
        </a:p>
      </dsp:txBody>
      <dsp:txXfrm>
        <a:off x="4638408" y="2106263"/>
        <a:ext cx="2096601" cy="889467"/>
      </dsp:txXfrm>
    </dsp:sp>
    <dsp:sp modelId="{924DFDF0-34B4-4F74-9D2C-9BA6DE75B524}">
      <dsp:nvSpPr>
        <dsp:cNvPr id="0" name=""/>
        <dsp:cNvSpPr/>
      </dsp:nvSpPr>
      <dsp:spPr>
        <a:xfrm>
          <a:off x="7100326" y="2106263"/>
          <a:ext cx="889467" cy="889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D1CDD-CF4F-4EAD-B80C-E0A3DFBF50C5}">
      <dsp:nvSpPr>
        <dsp:cNvPr id="0" name=""/>
        <dsp:cNvSpPr/>
      </dsp:nvSpPr>
      <dsp:spPr>
        <a:xfrm>
          <a:off x="7287114" y="2293051"/>
          <a:ext cx="515891" cy="5158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B311C-75A7-4785-9ACB-B690CF3A61E3}">
      <dsp:nvSpPr>
        <dsp:cNvPr id="0" name=""/>
        <dsp:cNvSpPr/>
      </dsp:nvSpPr>
      <dsp:spPr>
        <a:xfrm>
          <a:off x="8180394" y="2106263"/>
          <a:ext cx="2096601" cy="889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/>
            <a:t>Conclusion</a:t>
          </a:r>
          <a:endParaRPr lang="en-US" sz="2400" kern="1200" dirty="0"/>
        </a:p>
      </dsp:txBody>
      <dsp:txXfrm>
        <a:off x="8180394" y="2106263"/>
        <a:ext cx="2096601" cy="889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4B0BE-E7DE-46CC-8433-5B239A9106C1}">
      <dsp:nvSpPr>
        <dsp:cNvPr id="0" name=""/>
        <dsp:cNvSpPr/>
      </dsp:nvSpPr>
      <dsp:spPr>
        <a:xfrm>
          <a:off x="0" y="439"/>
          <a:ext cx="9897286" cy="10286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DFB11-CDAE-447F-9625-80E398D2E4D4}">
      <dsp:nvSpPr>
        <dsp:cNvPr id="0" name=""/>
        <dsp:cNvSpPr/>
      </dsp:nvSpPr>
      <dsp:spPr>
        <a:xfrm>
          <a:off x="311171" y="231889"/>
          <a:ext cx="565766" cy="565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997A2-2945-41E8-A302-E310757FB7A4}">
      <dsp:nvSpPr>
        <dsp:cNvPr id="0" name=""/>
        <dsp:cNvSpPr/>
      </dsp:nvSpPr>
      <dsp:spPr>
        <a:xfrm>
          <a:off x="1188109" y="439"/>
          <a:ext cx="8709177" cy="10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67" tIns="108867" rIns="108867" bIns="108867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/>
            <a:t>Tool – Python </a:t>
          </a:r>
          <a:endParaRPr lang="en-US" sz="2500" kern="1200"/>
        </a:p>
      </dsp:txBody>
      <dsp:txXfrm>
        <a:off x="1188109" y="439"/>
        <a:ext cx="8709177" cy="1028666"/>
      </dsp:txXfrm>
    </dsp:sp>
    <dsp:sp modelId="{05ADFDCA-1DB8-4EB4-8A59-8FF49888F724}">
      <dsp:nvSpPr>
        <dsp:cNvPr id="0" name=""/>
        <dsp:cNvSpPr/>
      </dsp:nvSpPr>
      <dsp:spPr>
        <a:xfrm>
          <a:off x="0" y="1286272"/>
          <a:ext cx="9897286" cy="10286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36D18-5887-4021-ABBF-CE3D7580BD8F}">
      <dsp:nvSpPr>
        <dsp:cNvPr id="0" name=""/>
        <dsp:cNvSpPr/>
      </dsp:nvSpPr>
      <dsp:spPr>
        <a:xfrm>
          <a:off x="311171" y="1517722"/>
          <a:ext cx="565766" cy="565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ABE21-43C4-4B0A-9793-4E3591A19E19}">
      <dsp:nvSpPr>
        <dsp:cNvPr id="0" name=""/>
        <dsp:cNvSpPr/>
      </dsp:nvSpPr>
      <dsp:spPr>
        <a:xfrm>
          <a:off x="1188109" y="1286272"/>
          <a:ext cx="8709177" cy="10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67" tIns="108867" rIns="108867" bIns="108867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/>
            <a:t>Platform – Jupiter Notebook </a:t>
          </a:r>
          <a:endParaRPr lang="en-US" sz="2500" kern="1200" dirty="0"/>
        </a:p>
      </dsp:txBody>
      <dsp:txXfrm>
        <a:off x="1188109" y="1286272"/>
        <a:ext cx="8709177" cy="1028666"/>
      </dsp:txXfrm>
    </dsp:sp>
    <dsp:sp modelId="{E96FE724-CF4D-4C89-9145-D61664D9633D}">
      <dsp:nvSpPr>
        <dsp:cNvPr id="0" name=""/>
        <dsp:cNvSpPr/>
      </dsp:nvSpPr>
      <dsp:spPr>
        <a:xfrm>
          <a:off x="0" y="2572105"/>
          <a:ext cx="9897286" cy="10286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F8C6E-7370-45E2-BF3F-12A6DE100420}">
      <dsp:nvSpPr>
        <dsp:cNvPr id="0" name=""/>
        <dsp:cNvSpPr/>
      </dsp:nvSpPr>
      <dsp:spPr>
        <a:xfrm>
          <a:off x="311171" y="2803555"/>
          <a:ext cx="565766" cy="565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A1906-7F3B-482D-8C20-664D7DD18351}">
      <dsp:nvSpPr>
        <dsp:cNvPr id="0" name=""/>
        <dsp:cNvSpPr/>
      </dsp:nvSpPr>
      <dsp:spPr>
        <a:xfrm>
          <a:off x="1188109" y="2572105"/>
          <a:ext cx="8709177" cy="10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67" tIns="108867" rIns="108867" bIns="108867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/>
            <a:t>Library Used - </a:t>
          </a:r>
          <a:r>
            <a:rPr lang="en-IN" sz="2500" b="0" i="0" kern="1200"/>
            <a:t>Sklearn ,Pandas, NumPy, Seaborn, Matplotlib</a:t>
          </a:r>
          <a:endParaRPr lang="en-US" sz="2500" kern="1200"/>
        </a:p>
      </dsp:txBody>
      <dsp:txXfrm>
        <a:off x="1188109" y="2572105"/>
        <a:ext cx="8709177" cy="1028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818-0DF3-466F-B044-D414F1DE0068}">
      <dsp:nvSpPr>
        <dsp:cNvPr id="0" name=""/>
        <dsp:cNvSpPr/>
      </dsp:nvSpPr>
      <dsp:spPr>
        <a:xfrm>
          <a:off x="0" y="0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D1B48-213E-4270-B4A4-D71479A6E9A7}">
      <dsp:nvSpPr>
        <dsp:cNvPr id="0" name=""/>
        <dsp:cNvSpPr/>
      </dsp:nvSpPr>
      <dsp:spPr>
        <a:xfrm>
          <a:off x="275054" y="208855"/>
          <a:ext cx="500099" cy="500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1C42F-C2B1-4D6F-986D-68D3BECD3FC1}">
      <dsp:nvSpPr>
        <dsp:cNvPr id="0" name=""/>
        <dsp:cNvSpPr/>
      </dsp:nvSpPr>
      <dsp:spPr>
        <a:xfrm>
          <a:off x="1050209" y="426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1. </a:t>
          </a:r>
          <a:r>
            <a:rPr lang="en-US" sz="1900" b="1" kern="1200"/>
            <a:t>Logistic Regression</a:t>
          </a:r>
          <a:endParaRPr lang="en-US" sz="1900" kern="1200"/>
        </a:p>
      </dsp:txBody>
      <dsp:txXfrm>
        <a:off x="1050209" y="4268"/>
        <a:ext cx="5054551" cy="909272"/>
      </dsp:txXfrm>
    </dsp:sp>
    <dsp:sp modelId="{62832752-4BBA-4984-8FB0-E0CC5D37F11B}">
      <dsp:nvSpPr>
        <dsp:cNvPr id="0" name=""/>
        <dsp:cNvSpPr/>
      </dsp:nvSpPr>
      <dsp:spPr>
        <a:xfrm>
          <a:off x="0" y="1140858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4ACE0-7809-4736-B3C7-69341ED80049}">
      <dsp:nvSpPr>
        <dsp:cNvPr id="0" name=""/>
        <dsp:cNvSpPr/>
      </dsp:nvSpPr>
      <dsp:spPr>
        <a:xfrm>
          <a:off x="275054" y="1345445"/>
          <a:ext cx="500099" cy="500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CACF9-E22B-4D53-AE72-DACE6649106F}">
      <dsp:nvSpPr>
        <dsp:cNvPr id="0" name=""/>
        <dsp:cNvSpPr/>
      </dsp:nvSpPr>
      <dsp:spPr>
        <a:xfrm>
          <a:off x="1050209" y="114085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2. Decision Tree Classifier</a:t>
          </a:r>
          <a:endParaRPr lang="en-US" sz="1900" kern="1200"/>
        </a:p>
      </dsp:txBody>
      <dsp:txXfrm>
        <a:off x="1050209" y="1140858"/>
        <a:ext cx="5054551" cy="909272"/>
      </dsp:txXfrm>
    </dsp:sp>
    <dsp:sp modelId="{1F5ADC35-6425-46DB-B35E-0230A4D69BEF}">
      <dsp:nvSpPr>
        <dsp:cNvPr id="0" name=""/>
        <dsp:cNvSpPr/>
      </dsp:nvSpPr>
      <dsp:spPr>
        <a:xfrm>
          <a:off x="0" y="2277448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11476-F344-450A-AA01-8F2CA9E2F7C1}">
      <dsp:nvSpPr>
        <dsp:cNvPr id="0" name=""/>
        <dsp:cNvSpPr/>
      </dsp:nvSpPr>
      <dsp:spPr>
        <a:xfrm>
          <a:off x="275054" y="2482035"/>
          <a:ext cx="500099" cy="500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E8E8C-A91D-45F5-91EC-63992BAEBE0A}">
      <dsp:nvSpPr>
        <dsp:cNvPr id="0" name=""/>
        <dsp:cNvSpPr/>
      </dsp:nvSpPr>
      <dsp:spPr>
        <a:xfrm>
          <a:off x="1050209" y="2277448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3. Random Forest Classifier</a:t>
          </a:r>
          <a:endParaRPr lang="en-US" sz="1900" kern="1200"/>
        </a:p>
      </dsp:txBody>
      <dsp:txXfrm>
        <a:off x="1050209" y="2277448"/>
        <a:ext cx="5054551" cy="909272"/>
      </dsp:txXfrm>
    </dsp:sp>
    <dsp:sp modelId="{BAC4FDCF-94A0-4B2D-8AAF-53D69D798E32}">
      <dsp:nvSpPr>
        <dsp:cNvPr id="0" name=""/>
        <dsp:cNvSpPr/>
      </dsp:nvSpPr>
      <dsp:spPr>
        <a:xfrm>
          <a:off x="0" y="3414039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18225-97C7-4941-86A8-9747EEE382E7}">
      <dsp:nvSpPr>
        <dsp:cNvPr id="0" name=""/>
        <dsp:cNvSpPr/>
      </dsp:nvSpPr>
      <dsp:spPr>
        <a:xfrm>
          <a:off x="275054" y="3618625"/>
          <a:ext cx="500099" cy="500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F0312-E306-4F71-8DD2-3260399D3588}">
      <dsp:nvSpPr>
        <dsp:cNvPr id="0" name=""/>
        <dsp:cNvSpPr/>
      </dsp:nvSpPr>
      <dsp:spPr>
        <a:xfrm>
          <a:off x="1050209" y="3414039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4. K Neighbor Classifier </a:t>
          </a:r>
          <a:endParaRPr lang="en-US" sz="1900" kern="1200"/>
        </a:p>
      </dsp:txBody>
      <dsp:txXfrm>
        <a:off x="1050209" y="3414039"/>
        <a:ext cx="5054551" cy="909272"/>
      </dsp:txXfrm>
    </dsp:sp>
    <dsp:sp modelId="{4F42A1D1-112D-4166-B5C3-FFE907634CD8}">
      <dsp:nvSpPr>
        <dsp:cNvPr id="0" name=""/>
        <dsp:cNvSpPr/>
      </dsp:nvSpPr>
      <dsp:spPr>
        <a:xfrm>
          <a:off x="0" y="4550629"/>
          <a:ext cx="6104761" cy="9092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A4CB8-87EF-46CC-BFE0-433E59260A68}">
      <dsp:nvSpPr>
        <dsp:cNvPr id="0" name=""/>
        <dsp:cNvSpPr/>
      </dsp:nvSpPr>
      <dsp:spPr>
        <a:xfrm>
          <a:off x="275054" y="4755215"/>
          <a:ext cx="500099" cy="500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8AC5A-DEE9-4999-A58C-CE23559BD883}">
      <dsp:nvSpPr>
        <dsp:cNvPr id="0" name=""/>
        <dsp:cNvSpPr/>
      </dsp:nvSpPr>
      <dsp:spPr>
        <a:xfrm>
          <a:off x="1050209" y="4550629"/>
          <a:ext cx="5054551" cy="90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31" tIns="96231" rIns="96231" bIns="9623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5. Support Vector Classifier </a:t>
          </a:r>
          <a:endParaRPr lang="en-US" sz="1900" kern="1200"/>
        </a:p>
      </dsp:txBody>
      <dsp:txXfrm>
        <a:off x="1050209" y="4550629"/>
        <a:ext cx="5054551" cy="909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9AF04-C04B-4177-BDCA-66C34D45815B}">
      <dsp:nvSpPr>
        <dsp:cNvPr id="0" name=""/>
        <dsp:cNvSpPr/>
      </dsp:nvSpPr>
      <dsp:spPr>
        <a:xfrm>
          <a:off x="0" y="2525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BA94D-4CB2-4D20-BB4C-0DF1E2CDD135}">
      <dsp:nvSpPr>
        <dsp:cNvPr id="0" name=""/>
        <dsp:cNvSpPr/>
      </dsp:nvSpPr>
      <dsp:spPr>
        <a:xfrm>
          <a:off x="151735" y="115386"/>
          <a:ext cx="276152" cy="275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4A629-9D7A-4E00-8E94-8803746D53E3}">
      <dsp:nvSpPr>
        <dsp:cNvPr id="0" name=""/>
        <dsp:cNvSpPr/>
      </dsp:nvSpPr>
      <dsp:spPr>
        <a:xfrm>
          <a:off x="579622" y="2525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Logistic Regression: 72.07792207792207</a:t>
          </a:r>
          <a:endParaRPr lang="en-US" sz="1400" kern="1200" dirty="0"/>
        </a:p>
      </dsp:txBody>
      <dsp:txXfrm>
        <a:off x="579622" y="2525"/>
        <a:ext cx="6767792" cy="517279"/>
      </dsp:txXfrm>
    </dsp:sp>
    <dsp:sp modelId="{37845E7C-3202-46D0-8C6E-C23764093F16}">
      <dsp:nvSpPr>
        <dsp:cNvPr id="0" name=""/>
        <dsp:cNvSpPr/>
      </dsp:nvSpPr>
      <dsp:spPr>
        <a:xfrm>
          <a:off x="0" y="649124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DB1F6-C87F-4B46-A87A-D9006AC08B35}">
      <dsp:nvSpPr>
        <dsp:cNvPr id="0" name=""/>
        <dsp:cNvSpPr/>
      </dsp:nvSpPr>
      <dsp:spPr>
        <a:xfrm>
          <a:off x="151735" y="761985"/>
          <a:ext cx="276152" cy="275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D2271-D5FA-46F3-90BC-903A87C4C1A6}">
      <dsp:nvSpPr>
        <dsp:cNvPr id="0" name=""/>
        <dsp:cNvSpPr/>
      </dsp:nvSpPr>
      <dsp:spPr>
        <a:xfrm>
          <a:off x="579622" y="649124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K Nearest neighbors: 78.57142857142857</a:t>
          </a:r>
          <a:endParaRPr lang="en-US" sz="1400" kern="1200"/>
        </a:p>
      </dsp:txBody>
      <dsp:txXfrm>
        <a:off x="579622" y="649124"/>
        <a:ext cx="6767792" cy="517279"/>
      </dsp:txXfrm>
    </dsp:sp>
    <dsp:sp modelId="{623B37E4-B5F9-40A4-8F9E-230A11AB1C35}">
      <dsp:nvSpPr>
        <dsp:cNvPr id="0" name=""/>
        <dsp:cNvSpPr/>
      </dsp:nvSpPr>
      <dsp:spPr>
        <a:xfrm>
          <a:off x="0" y="1295723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8D033-18B6-463F-B7CD-35B93D1DE2A4}">
      <dsp:nvSpPr>
        <dsp:cNvPr id="0" name=""/>
        <dsp:cNvSpPr/>
      </dsp:nvSpPr>
      <dsp:spPr>
        <a:xfrm>
          <a:off x="151735" y="1408584"/>
          <a:ext cx="276152" cy="275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C639A-74C4-417E-95B8-A4C9612D0918}">
      <dsp:nvSpPr>
        <dsp:cNvPr id="0" name=""/>
        <dsp:cNvSpPr/>
      </dsp:nvSpPr>
      <dsp:spPr>
        <a:xfrm>
          <a:off x="579622" y="1295723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Support Vector Classifier: 73.37662337662337 </a:t>
          </a:r>
          <a:endParaRPr lang="en-US" sz="1400" kern="1200"/>
        </a:p>
      </dsp:txBody>
      <dsp:txXfrm>
        <a:off x="579622" y="1295723"/>
        <a:ext cx="6767792" cy="517279"/>
      </dsp:txXfrm>
    </dsp:sp>
    <dsp:sp modelId="{CEAA0A9E-FA62-47DF-A5E4-BE5A45FAC894}">
      <dsp:nvSpPr>
        <dsp:cNvPr id="0" name=""/>
        <dsp:cNvSpPr/>
      </dsp:nvSpPr>
      <dsp:spPr>
        <a:xfrm>
          <a:off x="0" y="1942322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1660E-3E55-4896-94F8-0CACBA012DB9}">
      <dsp:nvSpPr>
        <dsp:cNvPr id="0" name=""/>
        <dsp:cNvSpPr/>
      </dsp:nvSpPr>
      <dsp:spPr>
        <a:xfrm>
          <a:off x="151735" y="2055183"/>
          <a:ext cx="276152" cy="275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77C93-9CEC-4F5C-8A36-42A4C3D98CB9}">
      <dsp:nvSpPr>
        <dsp:cNvPr id="0" name=""/>
        <dsp:cNvSpPr/>
      </dsp:nvSpPr>
      <dsp:spPr>
        <a:xfrm>
          <a:off x="579622" y="1942322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Naive Bayes: 71.42857142857143 </a:t>
          </a:r>
          <a:endParaRPr lang="en-US" sz="1400" kern="1200"/>
        </a:p>
      </dsp:txBody>
      <dsp:txXfrm>
        <a:off x="579622" y="1942322"/>
        <a:ext cx="6767792" cy="517279"/>
      </dsp:txXfrm>
    </dsp:sp>
    <dsp:sp modelId="{5BBAA7A6-E2EF-4A14-B2FD-AC8A1A6E915B}">
      <dsp:nvSpPr>
        <dsp:cNvPr id="0" name=""/>
        <dsp:cNvSpPr/>
      </dsp:nvSpPr>
      <dsp:spPr>
        <a:xfrm>
          <a:off x="0" y="2588922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B7A2C-F760-4D5F-8A91-7A84D7520285}">
      <dsp:nvSpPr>
        <dsp:cNvPr id="0" name=""/>
        <dsp:cNvSpPr/>
      </dsp:nvSpPr>
      <dsp:spPr>
        <a:xfrm>
          <a:off x="151735" y="2701782"/>
          <a:ext cx="276152" cy="2758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AC9E-48D2-4F07-BB1D-F60FA9CBAE5D}">
      <dsp:nvSpPr>
        <dsp:cNvPr id="0" name=""/>
        <dsp:cNvSpPr/>
      </dsp:nvSpPr>
      <dsp:spPr>
        <a:xfrm>
          <a:off x="579622" y="2588922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Decision tree: 68.18181818181817 </a:t>
          </a:r>
          <a:endParaRPr lang="en-US" sz="1400" kern="1200"/>
        </a:p>
      </dsp:txBody>
      <dsp:txXfrm>
        <a:off x="579622" y="2588922"/>
        <a:ext cx="6767792" cy="517279"/>
      </dsp:txXfrm>
    </dsp:sp>
    <dsp:sp modelId="{3D0C7F18-DE7D-4D63-9F84-175E820B60E5}">
      <dsp:nvSpPr>
        <dsp:cNvPr id="0" name=""/>
        <dsp:cNvSpPr/>
      </dsp:nvSpPr>
      <dsp:spPr>
        <a:xfrm>
          <a:off x="0" y="3235521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8AC1A-08AD-454F-8D04-405A5785965B}">
      <dsp:nvSpPr>
        <dsp:cNvPr id="0" name=""/>
        <dsp:cNvSpPr/>
      </dsp:nvSpPr>
      <dsp:spPr>
        <a:xfrm>
          <a:off x="151735" y="3348382"/>
          <a:ext cx="276152" cy="2758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1CA4B-1D0D-496A-9275-6993F3ED96F0}">
      <dsp:nvSpPr>
        <dsp:cNvPr id="0" name=""/>
        <dsp:cNvSpPr/>
      </dsp:nvSpPr>
      <dsp:spPr>
        <a:xfrm>
          <a:off x="579622" y="3235521"/>
          <a:ext cx="6767792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Random Forest: 75.97402597402598</a:t>
          </a:r>
          <a:endParaRPr lang="en-US" sz="1400" kern="1200"/>
        </a:p>
      </dsp:txBody>
      <dsp:txXfrm>
        <a:off x="579622" y="3235521"/>
        <a:ext cx="6767792" cy="517279"/>
      </dsp:txXfrm>
    </dsp:sp>
    <dsp:sp modelId="{03EA33E6-C6E8-43D7-A5A1-8B87D9123F19}">
      <dsp:nvSpPr>
        <dsp:cNvPr id="0" name=""/>
        <dsp:cNvSpPr/>
      </dsp:nvSpPr>
      <dsp:spPr>
        <a:xfrm>
          <a:off x="0" y="3882120"/>
          <a:ext cx="7356341" cy="5016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50F17-B26D-4DF8-A2C2-65CAF714F9EF}">
      <dsp:nvSpPr>
        <dsp:cNvPr id="0" name=""/>
        <dsp:cNvSpPr/>
      </dsp:nvSpPr>
      <dsp:spPr>
        <a:xfrm>
          <a:off x="151883" y="3994981"/>
          <a:ext cx="276152" cy="27588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89326-DEAA-4C3A-9C32-75AFC5667181}">
      <dsp:nvSpPr>
        <dsp:cNvPr id="0" name=""/>
        <dsp:cNvSpPr/>
      </dsp:nvSpPr>
      <dsp:spPr>
        <a:xfrm>
          <a:off x="579919" y="3882120"/>
          <a:ext cx="6758299" cy="51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45" tIns="54745" rIns="54745" bIns="54745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From the above comparison we can observe that K- Nearest neighbour classifier gets the highest accurancy of 78.57 percent </a:t>
          </a:r>
          <a:endParaRPr lang="en-US" sz="1400" kern="1200"/>
        </a:p>
      </dsp:txBody>
      <dsp:txXfrm>
        <a:off x="579919" y="3882120"/>
        <a:ext cx="6758299" cy="517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E6A60-20DC-3244-9094-4EB65676895D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4BAEF-E1D0-5344-B503-D9365DB8F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4BAEF-E1D0-5344-B503-D9365DB8F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3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4BAEF-E1D0-5344-B503-D9365DB8F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7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9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30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2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7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38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4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54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9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6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5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uciml/pima-indians-diabetes-databas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holding a device&#10;&#10;Description automatically generated">
            <a:extLst>
              <a:ext uri="{FF2B5EF4-FFF2-40B4-BE49-F238E27FC236}">
                <a16:creationId xmlns:a16="http://schemas.microsoft.com/office/drawing/2014/main" xmlns="" id="{A81754FC-D47F-1768-3471-C74E458B7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623878" y="-2"/>
            <a:ext cx="8682027" cy="6857999"/>
          </a:xfrm>
          <a:prstGeom prst="rect">
            <a:avLst/>
          </a:prstGeom>
        </p:spPr>
      </p:pic>
      <p:sp>
        <p:nvSpPr>
          <p:cNvPr id="62" name="Rectangle">
            <a:extLst>
              <a:ext uri="{FF2B5EF4-FFF2-40B4-BE49-F238E27FC236}">
                <a16:creationId xmlns:a16="http://schemas.microsoft.com/office/drawing/2014/main" xmlns="" id="{B4F75AE3-A3AC-DE4C-98FE-EC9DC3BF8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44406D7A-DB1A-D940-8AD1-93FAF9DD7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xmlns="" id="{D0F85DF7-431B-BE45-B932-0E22FC3F8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xmlns="" id="{BEA0AA89-2965-2A44-B84E-51C748B2D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xmlns="" id="{7EC47259-887A-FD48-989C-42BC5A3C9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xmlns="" id="{16E261C3-18BE-934F-8A2B-59BE70AE2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xmlns="" id="{35A2267B-0862-A24E-87D2-6CE5187CF9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xmlns="" id="{A404A0DE-A076-8C4E-B8D4-EBC9453377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xmlns="" id="{9EED6D73-C275-3347-BB66-C83964257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516026-6B97-1FE9-3EDB-9A486DAF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935" y="768334"/>
            <a:ext cx="3932537" cy="286640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4800" b="0" i="0">
                <a:effectLst/>
                <a:latin typeface="Söhne"/>
              </a:rPr>
              <a:t>Diabetes Prediction Using Machine Learning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D5D8E78-EBC9-347F-5446-38E4CBBE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935" y="4283239"/>
            <a:ext cx="3932537" cy="1475177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Ruturaj</a:t>
            </a:r>
            <a:r>
              <a:rPr lang="en-US" dirty="0"/>
              <a:t> Bhosale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41C79BB7-CCAB-2243-9830-5569626C4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4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0390D-3C4E-D217-7BE7-613077BE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Data Visualization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65B630C-8A26-BF40-AD00-AAAB3F8DF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xmlns="" id="{47332152-49D9-5F42-9522-9424EDC706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xmlns="" id="{60C97C94-6942-C048-8F6F-55E05CBA1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xmlns="" id="{BD92967A-BFB2-E441-AC07-5997DDDD57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xmlns="" id="{DC25488D-5181-EC40-A6AC-862FC37879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blue and orange bars&#10;&#10;Description automatically generated">
            <a:extLst>
              <a:ext uri="{FF2B5EF4-FFF2-40B4-BE49-F238E27FC236}">
                <a16:creationId xmlns:a16="http://schemas.microsoft.com/office/drawing/2014/main" xmlns="" id="{C1D9132F-1AAD-7770-A6EB-9AB1D117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837" y="1051976"/>
            <a:ext cx="6272272" cy="4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A4390-9B4A-CB97-2156-86D8D6B9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610208" cy="770831"/>
          </a:xfrm>
        </p:spPr>
        <p:txBody>
          <a:bodyPr/>
          <a:lstStyle/>
          <a:p>
            <a:r>
              <a:rPr lang="en-US" dirty="0"/>
              <a:t>Histogram of each feature </a:t>
            </a:r>
          </a:p>
        </p:txBody>
      </p:sp>
      <p:pic>
        <p:nvPicPr>
          <p:cNvPr id="9" name="Content Placeholder 8" descr="A graph of different sizes and shapes&#10;&#10;Description automatically generated with medium confidence">
            <a:extLst>
              <a:ext uri="{FF2B5EF4-FFF2-40B4-BE49-F238E27FC236}">
                <a16:creationId xmlns:a16="http://schemas.microsoft.com/office/drawing/2014/main" xmlns="" id="{0F46B889-689C-553E-6BDC-63128F286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1669313"/>
            <a:ext cx="9317135" cy="4580824"/>
          </a:xfrm>
        </p:spPr>
      </p:pic>
    </p:spTree>
    <p:extLst>
      <p:ext uri="{BB962C8B-B14F-4D97-AF65-F5344CB8AC3E}">
        <p14:creationId xmlns:p14="http://schemas.microsoft.com/office/powerpoint/2010/main" val="141476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75CABF-7086-0D39-9E0E-C28D4E0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Scatter plot matrix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65B630C-8A26-BF40-AD00-AAAB3F8DF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xmlns="" id="{47332152-49D9-5F42-9522-9424EDC706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xmlns="" id="{60C97C94-6942-C048-8F6F-55E05CBA1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xmlns="" id="{BD92967A-BFB2-E441-AC07-5997DDDD57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xmlns="" id="{DC25488D-5181-EC40-A6AC-862FC37879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hart of blue and white dots&#10;&#10;Description automatically generated with medium confidence">
            <a:extLst>
              <a:ext uri="{FF2B5EF4-FFF2-40B4-BE49-F238E27FC236}">
                <a16:creationId xmlns:a16="http://schemas.microsoft.com/office/drawing/2014/main" xmlns="" id="{8150E8F8-AE25-3E77-79F8-31E20F292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421" y="562935"/>
            <a:ext cx="6533812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6837B0-F47E-D071-4623-9DB83D5A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620841" cy="1268984"/>
          </a:xfrm>
        </p:spPr>
        <p:txBody>
          <a:bodyPr/>
          <a:lstStyle/>
          <a:p>
            <a:r>
              <a:rPr lang="en-US" dirty="0"/>
              <a:t>Pair Plot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xmlns="" id="{8C1CF942-A093-E9E3-3285-5B62E3305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340" y="914400"/>
            <a:ext cx="7571710" cy="4846638"/>
          </a:xfrm>
        </p:spPr>
      </p:pic>
    </p:spTree>
    <p:extLst>
      <p:ext uri="{BB962C8B-B14F-4D97-AF65-F5344CB8AC3E}">
        <p14:creationId xmlns:p14="http://schemas.microsoft.com/office/powerpoint/2010/main" val="338298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504BC-536E-AF04-0F0E-34EB71D5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7876886" cy="1163523"/>
          </a:xfrm>
        </p:spPr>
        <p:txBody>
          <a:bodyPr>
            <a:normAutofit/>
          </a:bodyPr>
          <a:lstStyle/>
          <a:p>
            <a:r>
              <a:rPr lang="en-US" dirty="0"/>
              <a:t>Correlation Matrix </a:t>
            </a:r>
          </a:p>
        </p:txBody>
      </p:sp>
      <p:pic>
        <p:nvPicPr>
          <p:cNvPr id="59" name="Graphic 58" descr="Statistics">
            <a:extLst>
              <a:ext uri="{FF2B5EF4-FFF2-40B4-BE49-F238E27FC236}">
                <a16:creationId xmlns:a16="http://schemas.microsoft.com/office/drawing/2014/main" xmlns="" id="{7DBC0D1F-88C0-44C6-868D-333AEE1B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98926" y="2328559"/>
            <a:ext cx="2686383" cy="31897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5ADD15B-C747-D340-BF8A-A1DD2A6A9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xmlns="" id="{0B0B662E-0152-FD4E-B468-3F3593C15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xmlns="" id="{81BFFC99-6B9D-F240-BD39-160F4C573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xmlns="" id="{4DC6AEB9-EEFF-D243-AEE2-42D0F9E53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xmlns="" id="{D89DA958-651D-0049-A549-A9D22E494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1FE039F1-6D47-C642-B506-452A83B0A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xmlns="" id="{73041E1A-A17C-4584-BFEA-95E190A9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3385" r="-1" b="-1"/>
          <a:stretch/>
        </p:blipFill>
        <p:spPr>
          <a:xfrm>
            <a:off x="6012919" y="1102113"/>
            <a:ext cx="5189769" cy="47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8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xmlns="" id="{73041E1A-A17C-4584-BFEA-95E190A9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85" r="-1" b="-1"/>
          <a:stretch/>
        </p:blipFill>
        <p:spPr>
          <a:xfrm>
            <a:off x="1414130" y="1169581"/>
            <a:ext cx="7272669" cy="45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D5152C-1B1B-9AC8-0A01-1C88F7C5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/>
              <a:t>Splitting the Data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5824CF1-E973-7D48-9ECB-68CF79EC0D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CCD34933-D1BB-74CF-E914-4809E05F2B92}"/>
              </a:ext>
            </a:extLst>
          </p:cNvPr>
          <p:cNvSpPr/>
          <p:nvPr/>
        </p:nvSpPr>
        <p:spPr>
          <a:xfrm>
            <a:off x="4558937" y="2497074"/>
            <a:ext cx="3184847" cy="11523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spcAft>
                <a:spcPts val="600"/>
              </a:spcAft>
            </a:pPr>
            <a:r>
              <a:rPr lang="en-US" sz="2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11EBA31-AC35-F861-7BAE-4E9927E563A3}"/>
              </a:ext>
            </a:extLst>
          </p:cNvPr>
          <p:cNvCxnSpPr>
            <a:cxnSpLocks/>
          </p:cNvCxnSpPr>
          <p:nvPr/>
        </p:nvCxnSpPr>
        <p:spPr>
          <a:xfrm flipH="1">
            <a:off x="4182837" y="3594569"/>
            <a:ext cx="752199" cy="92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3613FD03-CC07-68D1-A2EF-190B6881B0AD}"/>
              </a:ext>
            </a:extLst>
          </p:cNvPr>
          <p:cNvCxnSpPr>
            <a:cxnSpLocks/>
          </p:cNvCxnSpPr>
          <p:nvPr/>
        </p:nvCxnSpPr>
        <p:spPr>
          <a:xfrm>
            <a:off x="7383689" y="3638091"/>
            <a:ext cx="736194" cy="87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AA3A534-476F-F0FB-37B9-6302DC0DBC8A}"/>
              </a:ext>
            </a:extLst>
          </p:cNvPr>
          <p:cNvSpPr/>
          <p:nvPr/>
        </p:nvSpPr>
        <p:spPr>
          <a:xfrm>
            <a:off x="2496612" y="4516619"/>
            <a:ext cx="3136832" cy="1191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spcAft>
                <a:spcPts val="600"/>
              </a:spcAft>
            </a:pPr>
            <a:r>
              <a:rPr lang="en-US" sz="27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X_Train</a:t>
            </a:r>
            <a:endParaRPr lang="en-US" sz="2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 defTabSz="1371600">
              <a:spcAft>
                <a:spcPts val="600"/>
              </a:spcAft>
            </a:pPr>
            <a:r>
              <a:rPr lang="en-US" sz="27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X_Test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6F0BCCD-46E4-F11D-CCC3-A66EA5F76376}"/>
              </a:ext>
            </a:extLst>
          </p:cNvPr>
          <p:cNvSpPr/>
          <p:nvPr/>
        </p:nvSpPr>
        <p:spPr>
          <a:xfrm>
            <a:off x="6551467" y="4556787"/>
            <a:ext cx="3136832" cy="1204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spcAft>
                <a:spcPts val="600"/>
              </a:spcAft>
            </a:pPr>
            <a:r>
              <a:rPr lang="en-US" sz="27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Y_Train</a:t>
            </a:r>
            <a:endParaRPr lang="en-US" sz="2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 defTabSz="1371600">
              <a:spcAft>
                <a:spcPts val="600"/>
              </a:spcAft>
            </a:pPr>
            <a:r>
              <a:rPr lang="en-US" sz="27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Y_Test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4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15D32-F452-B6EF-2FB4-A8CC7AA9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440087" cy="126898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Categorical Variable into Dummy Variable</a:t>
            </a:r>
            <a:endParaRPr lang="en-US" dirty="0"/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xmlns="" id="{6341A1BB-45D1-D97F-5628-CE8B53F5463C}"/>
              </a:ext>
            </a:extLst>
          </p:cNvPr>
          <p:cNvSpPr/>
          <p:nvPr/>
        </p:nvSpPr>
        <p:spPr>
          <a:xfrm>
            <a:off x="1382233" y="2371060"/>
            <a:ext cx="2679403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VARIABLE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xmlns="" id="{CFA9F008-F34D-6561-271E-FDFD42963DB5}"/>
              </a:ext>
            </a:extLst>
          </p:cNvPr>
          <p:cNvSpPr/>
          <p:nvPr/>
        </p:nvSpPr>
        <p:spPr>
          <a:xfrm>
            <a:off x="1382233" y="3214576"/>
            <a:ext cx="2679404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Diabetic 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xmlns="" id="{61FE7FD7-EADF-FADC-D506-228C7761300A}"/>
              </a:ext>
            </a:extLst>
          </p:cNvPr>
          <p:cNvSpPr/>
          <p:nvPr/>
        </p:nvSpPr>
        <p:spPr>
          <a:xfrm>
            <a:off x="1382232" y="4058092"/>
            <a:ext cx="2679403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Diabetic 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xmlns="" id="{D7A44D10-4A2C-1242-34C1-C3D3F7688807}"/>
              </a:ext>
            </a:extLst>
          </p:cNvPr>
          <p:cNvSpPr/>
          <p:nvPr/>
        </p:nvSpPr>
        <p:spPr>
          <a:xfrm>
            <a:off x="7187609" y="2371060"/>
            <a:ext cx="2679403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VARIABLE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xmlns="" id="{EB68FFF5-44FD-6B74-595E-C3D134690528}"/>
              </a:ext>
            </a:extLst>
          </p:cNvPr>
          <p:cNvSpPr/>
          <p:nvPr/>
        </p:nvSpPr>
        <p:spPr>
          <a:xfrm>
            <a:off x="7187608" y="3197591"/>
            <a:ext cx="2679403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xmlns="" id="{1D478845-05C2-4B10-EE72-0884E1340CF5}"/>
              </a:ext>
            </a:extLst>
          </p:cNvPr>
          <p:cNvSpPr/>
          <p:nvPr/>
        </p:nvSpPr>
        <p:spPr>
          <a:xfrm>
            <a:off x="7187608" y="4036333"/>
            <a:ext cx="2679403" cy="76554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55DCACF-C960-F410-2C62-0C47846EE31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061637" y="3580364"/>
            <a:ext cx="3125971" cy="1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0CC0BA-1808-EB40-369B-0A14EAEB0B9D}"/>
              </a:ext>
            </a:extLst>
          </p:cNvPr>
          <p:cNvSpPr txBox="1"/>
          <p:nvPr/>
        </p:nvSpPr>
        <p:spPr>
          <a:xfrm>
            <a:off x="4136063" y="3211031"/>
            <a:ext cx="312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Encoder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251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C8CD52-9054-367D-1A70-FC78F079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01" y="543224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b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Algorithms</a:t>
            </a: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A00598EC-F148-FA3B-A1D4-71D2D1D0E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190502"/>
              </p:ext>
            </p:extLst>
          </p:nvPr>
        </p:nvGraphicFramePr>
        <p:xfrm>
          <a:off x="4934252" y="543224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84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23A5A-45AA-2570-99BE-58ED3843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Logistic Regression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65B630C-8A26-BF40-AD00-AAAB3F8DF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xmlns="" id="{47332152-49D9-5F42-9522-9424EDC706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xmlns="" id="{60C97C94-6942-C048-8F6F-55E05CBA1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xmlns="" id="{BD92967A-BFB2-E441-AC07-5997DDDD57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0">
              <a:extLst>
                <a:ext uri="{FF2B5EF4-FFF2-40B4-BE49-F238E27FC236}">
                  <a16:creationId xmlns:a16="http://schemas.microsoft.com/office/drawing/2014/main" xmlns="" id="{DC25488D-5181-EC40-A6AC-862FC37879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xmlns="" id="{23363C5D-082C-7DD6-D258-EBEF8AE78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837" y="562898"/>
            <a:ext cx="6272272" cy="53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0EBDB1D-17AA-8140-B216-35CBA8C9E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xmlns="" id="{98E3FFBE-BCB2-4744-8CA3-BC11F11AD4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xmlns="" id="{BBD5B432-1551-644A-B937-54EFF4201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xmlns="" id="{BDCFB512-5A0E-0143-B5B7-6A965E100B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0">
              <a:extLst>
                <a:ext uri="{FF2B5EF4-FFF2-40B4-BE49-F238E27FC236}">
                  <a16:creationId xmlns:a16="http://schemas.microsoft.com/office/drawing/2014/main" xmlns="" id="{EEDAA716-EDDF-5941-A55E-C12C893A3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07611-FBBB-CD58-DB21-456837D9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F17C87-E8BA-1388-BBC6-F9B8DA377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80" y="1722478"/>
            <a:ext cx="4133560" cy="422111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Diabetes Overview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Flow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Platfor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used </a:t>
            </a:r>
            <a:endParaRPr lang="en-I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Pre-processing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Preliminary Analysis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data fetching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xmlns="" id="{A695427E-8BB1-8178-7EC8-1BDD14FA7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" r="31570" b="-2"/>
          <a:stretch/>
        </p:blipFill>
        <p:spPr>
          <a:xfrm>
            <a:off x="20" y="1"/>
            <a:ext cx="6927143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F3CF3DF-4809-5B42-9F22-98139137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913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068B5D-9FEE-94E7-8236-6B95F5EB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6983965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Decision Tree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884DE3-5857-E8B3-F46E-6D978C7F596F}"/>
              </a:ext>
            </a:extLst>
          </p:cNvPr>
          <p:cNvSpPr txBox="1"/>
          <p:nvPr/>
        </p:nvSpPr>
        <p:spPr>
          <a:xfrm>
            <a:off x="565151" y="2160016"/>
            <a:ext cx="454144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 tree is a flowchart-like tree structure where each internal node denotes the feature, branches denote the rules and the leaf nodes denote the result of the algorithm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A206FB16-3D23-CED7-D656-07A652E28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96" y="1999983"/>
            <a:ext cx="6430513" cy="33588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B5E71B3-7269-894E-A00B-31D341365F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xmlns="" id="{FFFA3A20-1539-CC4A-9BE1-7415FE5A98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xmlns="" id="{44EBCCFB-8EAB-2442-8E02-293F08D50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xmlns="" id="{AFD14830-CC36-D64E-8173-3980425632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xmlns="" id="{FAA40AB8-EB6E-A44D-B3CA-7D25B64F5A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0A01F17-907D-3541-BBAF-A33828880D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76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E77B72-A142-B8BE-6029-ACA33154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541445" cy="15874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Random Forest Classifier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FFB27F-E76C-C44B-718A-02203486FA7A}"/>
              </a:ext>
            </a:extLst>
          </p:cNvPr>
          <p:cNvSpPr txBox="1"/>
          <p:nvPr/>
        </p:nvSpPr>
        <p:spPr>
          <a:xfrm>
            <a:off x="4968521" y="817199"/>
            <a:ext cx="6414111" cy="1541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combines the output of multiple decision trees to reach a single result. The fundamental idea behind a random forest is to combine many decision trees into a single model.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FB237B1-3B89-54B4-A09E-A0CBEE209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545" y="2734167"/>
            <a:ext cx="6972090" cy="33529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5ADD15B-C747-D340-BF8A-A1DD2A6A9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xmlns="" id="{0B0B662E-0152-FD4E-B468-3F3593C15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xmlns="" id="{81BFFC99-6B9D-F240-BD39-160F4C573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xmlns="" id="{4DC6AEB9-EEFF-D243-AEE2-42D0F9E53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xmlns="" id="{D89DA958-651D-0049-A549-A9D22E494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1FE039F1-6D47-C642-B506-452A83B0A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7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636CB7-5C6E-27E6-0013-F72B0DAF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509367"/>
            <a:ext cx="9613566" cy="1268984"/>
          </a:xfrm>
        </p:spPr>
        <p:txBody>
          <a:bodyPr>
            <a:normAutofit/>
          </a:bodyPr>
          <a:lstStyle/>
          <a:p>
            <a:r>
              <a:rPr lang="en-US" dirty="0"/>
              <a:t>K Nearest Neighbor Classifier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ABB819A4-9014-574A-4E56-CF06D1D7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396" y="3429000"/>
            <a:ext cx="7166344" cy="2705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36EE7A-DF4C-C110-9C2C-D2844A95A6CB}"/>
              </a:ext>
            </a:extLst>
          </p:cNvPr>
          <p:cNvSpPr txBox="1"/>
          <p:nvPr/>
        </p:nvSpPr>
        <p:spPr>
          <a:xfrm>
            <a:off x="565150" y="1353667"/>
            <a:ext cx="90704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 value in the k-NN algorithm defines how many neighbours will be checked to determine the classification of a specific query point. For example, if k=1, the instance will be assigned to the same class as its single nearest neighbour. The main aim of KNN is to find the nearest neighbours of our query point.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0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E612-981D-9B61-097B-6E797A5D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780869" cy="1268984"/>
          </a:xfrm>
        </p:spPr>
        <p:txBody>
          <a:bodyPr/>
          <a:lstStyle/>
          <a:p>
            <a:r>
              <a:rPr lang="en-US" dirty="0"/>
              <a:t>Support Vector Classifier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085490E-5353-82A0-49E7-75CC9338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1692181"/>
            <a:ext cx="9950450" cy="390054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(SVMs) are powerful machine learning models used for classification and regression tasks. They work by finding a hyperplane that best separates different classes of data points.</a:t>
            </a:r>
          </a:p>
          <a:p>
            <a:endParaRPr lang="en-IN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470A99CA-EEBC-10BC-5D58-911C5573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7" y="3110937"/>
            <a:ext cx="6621571" cy="27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4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95F13-DD53-89AA-6384-422DE6DC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3608387" cy="3395472"/>
          </a:xfrm>
        </p:spPr>
        <p:txBody>
          <a:bodyPr>
            <a:normAutofit/>
          </a:bodyPr>
          <a:lstStyle/>
          <a:p>
            <a:r>
              <a:rPr lang="en-US" dirty="0"/>
              <a:t>Modal Evaluation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5ADD15B-C747-D340-BF8A-A1DD2A6A9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xmlns="" id="{0B0B662E-0152-FD4E-B468-3F3593C15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5">
              <a:extLst>
                <a:ext uri="{FF2B5EF4-FFF2-40B4-BE49-F238E27FC236}">
                  <a16:creationId xmlns:a16="http://schemas.microsoft.com/office/drawing/2014/main" xmlns="" id="{81BFFC99-6B9D-F240-BD39-160F4C573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xmlns="" id="{4DC6AEB9-EEFF-D243-AEE2-42D0F9E53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xmlns="" id="{D89DA958-651D-0049-A549-A9D22E4941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1FE039F1-6D47-C642-B506-452A83B0A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D17B53DE-0B87-D13B-2639-861D8A4034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052392"/>
              </p:ext>
            </p:extLst>
          </p:nvPr>
        </p:nvGraphicFramePr>
        <p:xfrm>
          <a:off x="4173537" y="1158892"/>
          <a:ext cx="7356341" cy="440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47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DFC10-3E5B-D37D-E4B1-CCB7BC26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Heat map of confusion matrix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65B630C-8A26-BF40-AD00-AAAB3F8DF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xmlns="" id="{47332152-49D9-5F42-9522-9424EDC706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xmlns="" id="{60C97C94-6942-C048-8F6F-55E05CBA1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xmlns="" id="{BD92967A-BFB2-E441-AC07-5997DDDD57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xmlns="" id="{DC25488D-5181-EC40-A6AC-862FC37879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xmlns="" id="{E254D114-A53B-E718-4AFC-F58873B4F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837" y="889989"/>
            <a:ext cx="6272272" cy="50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5CA48E-5A2A-A563-D2CD-BCCBDE5B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Classification Report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CFFF971-DAC9-F44B-9F22-4B030B6B6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2E3E7145-2B02-8142-A82F-FFCA717D61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xmlns="" id="{33EA453D-E925-4C4C-A1E9-D54E82602D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xmlns="" id="{CBA4AF6C-8831-A34A-91A3-CC6ED3566B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xmlns="" id="{8B12A352-6C2B-B94E-82E0-45D881BB7C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CA50180B-388F-9198-4463-02A6333DE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465" y="2169236"/>
            <a:ext cx="10397667" cy="371213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1D4F49C-5EE1-6C4F-858E-AE02CC2CD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64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A9CF7-359F-E009-AF48-C6105311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data fetching </a:t>
            </a: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xmlns="" id="{4848C9EC-BD53-0B1E-0F08-A391BAB06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57" y="1765005"/>
            <a:ext cx="9376292" cy="3950851"/>
          </a:xfrm>
        </p:spPr>
      </p:pic>
    </p:spTree>
    <p:extLst>
      <p:ext uri="{BB962C8B-B14F-4D97-AF65-F5344CB8AC3E}">
        <p14:creationId xmlns:p14="http://schemas.microsoft.com/office/powerpoint/2010/main" val="165651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A00BDF4-7643-A942-A588-F24E4E09A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xmlns="" id="{90B25A21-16B9-8D47-928B-2367A0B8C0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xmlns="" id="{E5E64190-3AC0-0A48-9917-5FAE935A85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xmlns="" id="{AE71CDB8-B430-F14E-99C8-E6AAB8E21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xmlns="" id="{DCA37B0A-FCCC-7642-B70D-56AD50049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CB982C-B701-0E24-0B2F-1CCECBD1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21" y="60377"/>
            <a:ext cx="6400999" cy="1268984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527500-9120-24FE-21B9-1166E6C2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783" y="931516"/>
            <a:ext cx="8042070" cy="4778168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project was to develop a model which  could identify patients with diabetes who are at high risk of hospital admission. Prediction of risk of hospital admission is a  fairly complex task. Many factors influence this process and  the outcome</a:t>
            </a:r>
          </a:p>
          <a:p>
            <a:pPr algn="just"/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   project   is   a   small contribution to the present existing methods of diabetes detection by proposing a system that can be used as an assistive tool in identifying the patients at greater risk of being diabetic. </a:t>
            </a:r>
          </a:p>
        </p:txBody>
      </p:sp>
      <p:pic>
        <p:nvPicPr>
          <p:cNvPr id="55" name="Picture 54" descr="Light bulb on yellow background with sketched light beams and cord">
            <a:extLst>
              <a:ext uri="{FF2B5EF4-FFF2-40B4-BE49-F238E27FC236}">
                <a16:creationId xmlns:a16="http://schemas.microsoft.com/office/drawing/2014/main" xmlns="" id="{25B4504D-BC76-81D9-3A78-8D93E8FFE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6" r="6988"/>
          <a:stretch/>
        </p:blipFill>
        <p:spPr>
          <a:xfrm>
            <a:off x="21" y="1"/>
            <a:ext cx="3306705" cy="685799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F3CF3DF-4809-5B42-9F22-98139137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52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xmlns="" id="{1DF25606-0499-8168-77E0-83ECB0C70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2" name="Rectangle">
            <a:extLst>
              <a:ext uri="{FF2B5EF4-FFF2-40B4-BE49-F238E27FC236}">
                <a16:creationId xmlns:a16="http://schemas.microsoft.com/office/drawing/2014/main" xmlns="" id="{B4F75AE3-A3AC-DE4C-98FE-EC9DC3BF8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1628393"/>
            <a:ext cx="6155707" cy="3601213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FC8CE7-0512-CE14-BF52-1817C1EF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8" y="2057105"/>
            <a:ext cx="5815464" cy="1718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0" dirty="0"/>
              <a:t>THANK YOU!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44406D7A-DB1A-D940-8AD1-93FAF9DD7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xmlns="" id="{D0F85DF7-431B-BE45-B932-0E22FC3F84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xmlns="" id="{BEA0AA89-2965-2A44-B84E-51C748B2D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xmlns="" id="{7EC47259-887A-FD48-989C-42BC5A3C9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xmlns="" id="{16E261C3-18BE-934F-8A2B-59BE70AE2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xmlns="" id="{35A2267B-0862-A24E-87D2-6CE5187CF9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xmlns="" id="{A404A0DE-A076-8C4E-B8D4-EBC9453377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xmlns="" id="{9EED6D73-C275-3347-BB66-C83964257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5802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7F2E4D6-EF46-1C43-8F3E-3620C3C83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A00BDF4-7643-A942-A588-F24E4E09A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xmlns="" id="{90B25A21-16B9-8D47-928B-2367A0B8C0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xmlns="" id="{E5E64190-3AC0-0A48-9917-5FAE935A85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7">
              <a:extLst>
                <a:ext uri="{FF2B5EF4-FFF2-40B4-BE49-F238E27FC236}">
                  <a16:creationId xmlns:a16="http://schemas.microsoft.com/office/drawing/2014/main" xmlns="" id="{AE71CDB8-B430-F14E-99C8-E6AAB8E21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8">
              <a:extLst>
                <a:ext uri="{FF2B5EF4-FFF2-40B4-BE49-F238E27FC236}">
                  <a16:creationId xmlns:a16="http://schemas.microsoft.com/office/drawing/2014/main" xmlns="" id="{DCA37B0A-FCCC-7642-B70D-56AD500498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BFD494-D48F-8374-312C-6D778B98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73" y="887544"/>
            <a:ext cx="6400999" cy="126898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FE1844-1AEF-D701-C367-6D89E094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607" y="2039874"/>
            <a:ext cx="6638572" cy="3296090"/>
          </a:xfrm>
        </p:spPr>
        <p:txBody>
          <a:bodyPr>
            <a:normAutofit/>
          </a:bodyPr>
          <a:lstStyle/>
          <a:p>
            <a:pPr algn="just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Diabetes is a disease that occurs when your blood glucose, also called blood sugar, is too high.</a:t>
            </a:r>
          </a:p>
          <a:p>
            <a:pPr algn="just"/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Hence an early diabetes prediction and management are critical for preventing complications, improving the quality of life, reducing healthcare costs, and empowering individuals to take control of their health.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xmlns="" id="{74F0F561-62FB-B4E7-C643-8F36DF009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3" r="1034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F3CF3DF-4809-5B42-9F22-98139137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3FEA7-BF5B-E008-9840-CFEDBAE6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Diabetes 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4C2755-1B94-25CF-CD19-DCF1501A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58772"/>
            <a:ext cx="7228515" cy="4002456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 1 diabetes is an autoimmune disease with an early onset, little to no insulin production, and requires lifelong insulin therapy. Type 2 diabetes is associated with insulin resistance, often occurs in adulthood, and may involve insulin resistance and/or reduced insulin production. </a:t>
            </a:r>
          </a:p>
          <a:p>
            <a:pPr algn="just"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diabetes accounts for about 90-95% of all diabetes cases in the U.S.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1 in 10 people in the world will have diabetes by 2030, as projected by the International Diabetes Federation.</a:t>
            </a:r>
          </a:p>
          <a:p>
            <a:pPr>
              <a:lnSpc>
                <a:spcPct val="90000"/>
              </a:lnSpc>
            </a:pPr>
            <a:endParaRPr lang="en-IN" sz="2000" b="0" i="0" dirty="0">
              <a:effectLst/>
              <a:latin typeface="Söhne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B5E71B3-7269-894E-A00B-31D341365F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xmlns="" id="{FFFA3A20-1539-CC4A-9BE1-7415FE5A98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xmlns="" id="{44EBCCFB-8EAB-2442-8E02-293F08D50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xmlns="" id="{AFD14830-CC36-D64E-8173-3980425632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xmlns="" id="{FAA40AB8-EB6E-A44D-B3CA-7D25B64F5A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eedle">
            <a:extLst>
              <a:ext uri="{FF2B5EF4-FFF2-40B4-BE49-F238E27FC236}">
                <a16:creationId xmlns:a16="http://schemas.microsoft.com/office/drawing/2014/main" xmlns="" id="{FAE357B1-B76D-0098-7F52-4081117F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4656" y="1423446"/>
            <a:ext cx="4002456" cy="40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686D37F3-5AC1-2DEE-F06D-2985C57AD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921332"/>
              </p:ext>
            </p:extLst>
          </p:nvPr>
        </p:nvGraphicFramePr>
        <p:xfrm>
          <a:off x="586415" y="1744737"/>
          <a:ext cx="8685176" cy="4255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96">
                  <a:extLst>
                    <a:ext uri="{9D8B030D-6E8A-4147-A177-3AD203B41FA5}">
                      <a16:colId xmlns:a16="http://schemas.microsoft.com/office/drawing/2014/main" xmlns="" val="1336459417"/>
                    </a:ext>
                  </a:extLst>
                </a:gridCol>
                <a:gridCol w="3148291">
                  <a:extLst>
                    <a:ext uri="{9D8B030D-6E8A-4147-A177-3AD203B41FA5}">
                      <a16:colId xmlns:a16="http://schemas.microsoft.com/office/drawing/2014/main" xmlns="" val="489063469"/>
                    </a:ext>
                  </a:extLst>
                </a:gridCol>
                <a:gridCol w="3817089">
                  <a:extLst>
                    <a:ext uri="{9D8B030D-6E8A-4147-A177-3AD203B41FA5}">
                      <a16:colId xmlns:a16="http://schemas.microsoft.com/office/drawing/2014/main" xmlns="" val="3682681689"/>
                    </a:ext>
                  </a:extLst>
                </a:gridCol>
              </a:tblGrid>
              <a:tr h="396850">
                <a:tc>
                  <a:txBody>
                    <a:bodyPr/>
                    <a:lstStyle/>
                    <a:p>
                      <a:r>
                        <a:rPr lang="en-US"/>
                        <a:t>Serial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Attribute Names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1062360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Pregnancies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times pregnant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2385002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Glucose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Plasma Glucose Concentration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4762946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Blood Pressure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Diastolic Blood Pressure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6527903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Skin Thickness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Triceps skin fold thickness (mm)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6127358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Insulin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2-h Serum Insulin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7932997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Body mass 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2928065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 Pedigree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Diabetes Pedigree Function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013286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 variable (0 or 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0263456"/>
                  </a:ext>
                </a:extLst>
              </a:tr>
              <a:tr h="402362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 of Patient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92674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A77165-AA50-B4AB-FDD2-4223AF92517A}"/>
              </a:ext>
            </a:extLst>
          </p:cNvPr>
          <p:cNvSpPr txBox="1"/>
          <p:nvPr/>
        </p:nvSpPr>
        <p:spPr>
          <a:xfrm>
            <a:off x="586415" y="116035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Dataset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1B4B43-E5D4-74D2-8FDE-9467CAF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xmlns="" id="{B59A843C-40AB-58CD-4075-4EBD70F69C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74575"/>
              </p:ext>
            </p:extLst>
          </p:nvPr>
        </p:nvGraphicFramePr>
        <p:xfrm>
          <a:off x="565150" y="1884142"/>
          <a:ext cx="10293351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30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DCEA5-D254-00C3-1E1F-09461110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631473" cy="1268984"/>
          </a:xfrm>
        </p:spPr>
        <p:txBody>
          <a:bodyPr/>
          <a:lstStyle/>
          <a:p>
            <a:r>
              <a:rPr lang="en-US" dirty="0"/>
              <a:t>Tools and Platform Used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E016169-7BBD-899C-E728-5A31C5A7F4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9897287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75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CA500-8E9F-C6C5-7A70-BFD56B97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10478" cy="1268984"/>
          </a:xfrm>
        </p:spPr>
        <p:txBody>
          <a:bodyPr/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Pre-processing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1534F7-BB7E-6E73-9B4D-F365E0A22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7194"/>
            <a:ext cx="10010608" cy="4239916"/>
          </a:xfrm>
        </p:spPr>
        <p:txBody>
          <a:bodyPr>
            <a:normAutofit/>
          </a:bodyPr>
          <a:lstStyle/>
          <a:p>
            <a:pPr algn="just"/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collected data from a cohort of around 770 </a:t>
            </a:r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</a:t>
            </a:r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patients </a:t>
            </a:r>
          </a:p>
          <a:p>
            <a:pPr algn="just"/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is a crucial step in the data analysis and machine learning pipeline. It involves cleaning and transforming raw data into a format that is suitable for analysis or modelling. Data pre-processing helps improve the quality of data and ensures that the data is ready for further analysis or training machine learning models</a:t>
            </a:r>
          </a:p>
          <a:p>
            <a:pPr algn="just"/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andling missing data is essential to maintain data quality, ensure the reliability of analyses and models, avoid biases, and comply with ethical and legal standards. </a:t>
            </a: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used : </a:t>
            </a:r>
            <a:r>
              <a:rPr lang="en-IN" b="0" i="0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https://www.kaggle.com/uciml/pima-indians-diabetes-database</a:t>
            </a:r>
            <a:endParaRPr lang="en-IN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7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8D5416-7AF3-E13B-BA50-5C2C2F11E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Preliminary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5F031E-A1AA-BF82-8770-CD999375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98696"/>
            <a:ext cx="6400999" cy="39625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has 9 columns and 769 rows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Values: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duplicate value in dataset.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Null value in dataset.</a:t>
            </a: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feature can be either of integer or float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dataype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features like Glucose, Blood pressure , Insulin, BMI have zero values which represent missing data.</a:t>
            </a: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zero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values in the dataset.</a:t>
            </a:r>
          </a:p>
          <a:p>
            <a:pPr>
              <a:lnSpc>
                <a:spcPct val="9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outcome column, 1 represents diabetes positive and 0 represents diabetes negative.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B5E71B3-7269-894E-A00B-31D341365F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xmlns="" id="{FFFA3A20-1539-CC4A-9BE1-7415FE5A98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xmlns="" id="{44EBCCFB-8EAB-2442-8E02-293F08D50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9">
              <a:extLst>
                <a:ext uri="{FF2B5EF4-FFF2-40B4-BE49-F238E27FC236}">
                  <a16:creationId xmlns:a16="http://schemas.microsoft.com/office/drawing/2014/main" xmlns="" id="{AFD14830-CC36-D64E-8173-3980425632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xmlns="" id="{FAA40AB8-EB6E-A44D-B3CA-7D25B64F5A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xmlns="" id="{3EBBBA95-7398-CF73-F043-66EC3FB8E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5" r="15325"/>
          <a:stretch/>
        </p:blipFill>
        <p:spPr>
          <a:xfrm>
            <a:off x="7534656" y="1443408"/>
            <a:ext cx="4002456" cy="39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513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A2C2F"/>
      </a:dk2>
      <a:lt2>
        <a:srgbClr val="F1F3F0"/>
      </a:lt2>
      <a:accent1>
        <a:srgbClr val="AE4DC3"/>
      </a:accent1>
      <a:accent2>
        <a:srgbClr val="6E3FB3"/>
      </a:accent2>
      <a:accent3>
        <a:srgbClr val="4D4EC3"/>
      </a:accent3>
      <a:accent4>
        <a:srgbClr val="3B6DB1"/>
      </a:accent4>
      <a:accent5>
        <a:srgbClr val="4DB1C3"/>
      </a:accent5>
      <a:accent6>
        <a:srgbClr val="3BB193"/>
      </a:accent6>
      <a:hlink>
        <a:srgbClr val="3E93BC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788</Words>
  <Application>Microsoft Office PowerPoint</Application>
  <PresentationFormat>Widescreen</PresentationFormat>
  <Paragraphs>128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</vt:lpstr>
      <vt:lpstr>Calibri</vt:lpstr>
      <vt:lpstr>Neue Haas Grotesk Text Pro</vt:lpstr>
      <vt:lpstr>Söhne</vt:lpstr>
      <vt:lpstr>Times New Roman</vt:lpstr>
      <vt:lpstr>PunchcardVTI</vt:lpstr>
      <vt:lpstr>Diabetes Prediction Using Machine Learning</vt:lpstr>
      <vt:lpstr>Content</vt:lpstr>
      <vt:lpstr>Introduction</vt:lpstr>
      <vt:lpstr>Diabetes Overview</vt:lpstr>
      <vt:lpstr>PowerPoint Presentation</vt:lpstr>
      <vt:lpstr>Process Flow</vt:lpstr>
      <vt:lpstr>Tools and Platform Used </vt:lpstr>
      <vt:lpstr>Data Collection and Pre-processing </vt:lpstr>
      <vt:lpstr>Data Preliminary Analysis</vt:lpstr>
      <vt:lpstr>Data Visualization </vt:lpstr>
      <vt:lpstr>Histogram of each feature </vt:lpstr>
      <vt:lpstr>Scatter plot matrix </vt:lpstr>
      <vt:lpstr>Pair Plot</vt:lpstr>
      <vt:lpstr>Correlation Matrix </vt:lpstr>
      <vt:lpstr>PowerPoint Presentation</vt:lpstr>
      <vt:lpstr>Splitting the Data </vt:lpstr>
      <vt:lpstr>Converting Categorical Variable into Dummy Variable</vt:lpstr>
      <vt:lpstr>Machine  Learning Algorithms</vt:lpstr>
      <vt:lpstr>Logistic Regression </vt:lpstr>
      <vt:lpstr>Decision Tree Classifier</vt:lpstr>
      <vt:lpstr>Random Forest Classifier </vt:lpstr>
      <vt:lpstr>K Nearest Neighbor Classifier </vt:lpstr>
      <vt:lpstr>Support Vector Classifier </vt:lpstr>
      <vt:lpstr>Modal Evaluation </vt:lpstr>
      <vt:lpstr>Heat map of confusion matrix</vt:lpstr>
      <vt:lpstr>Classification Report </vt:lpstr>
      <vt:lpstr>Live data fetching </vt:lpstr>
      <vt:lpstr>Conclusion 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 Using Machine Learning</dc:title>
  <dc:creator>Divya Nair</dc:creator>
  <cp:lastModifiedBy>DELL</cp:lastModifiedBy>
  <cp:revision>16</cp:revision>
  <dcterms:created xsi:type="dcterms:W3CDTF">2023-11-04T17:13:06Z</dcterms:created>
  <dcterms:modified xsi:type="dcterms:W3CDTF">2023-11-23T05:20:30Z</dcterms:modified>
</cp:coreProperties>
</file>